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3" r:id="rId1"/>
    <p:sldMasterId id="2147483654" r:id="rId2"/>
    <p:sldMasterId id="2147483648" r:id="rId3"/>
    <p:sldMasterId id="2147483650" r:id="rId4"/>
    <p:sldMasterId id="2147483675" r:id="rId5"/>
    <p:sldMasterId id="2147483677" r:id="rId6"/>
  </p:sldMasterIdLst>
  <p:notesMasterIdLst>
    <p:notesMasterId r:id="rId52"/>
  </p:notesMasterIdLst>
  <p:handoutMasterIdLst>
    <p:handoutMasterId r:id="rId53"/>
  </p:handoutMasterIdLst>
  <p:sldIdLst>
    <p:sldId id="562" r:id="rId7"/>
    <p:sldId id="675" r:id="rId8"/>
    <p:sldId id="679" r:id="rId9"/>
    <p:sldId id="677" r:id="rId10"/>
    <p:sldId id="678" r:id="rId11"/>
    <p:sldId id="570" r:id="rId12"/>
    <p:sldId id="623" r:id="rId13"/>
    <p:sldId id="604" r:id="rId14"/>
    <p:sldId id="624" r:id="rId15"/>
    <p:sldId id="650" r:id="rId16"/>
    <p:sldId id="626" r:id="rId17"/>
    <p:sldId id="656" r:id="rId18"/>
    <p:sldId id="676" r:id="rId19"/>
    <p:sldId id="642" r:id="rId20"/>
    <p:sldId id="643" r:id="rId21"/>
    <p:sldId id="645" r:id="rId22"/>
    <p:sldId id="646" r:id="rId23"/>
    <p:sldId id="651" r:id="rId24"/>
    <p:sldId id="647" r:id="rId25"/>
    <p:sldId id="655" r:id="rId26"/>
    <p:sldId id="654" r:id="rId27"/>
    <p:sldId id="658" r:id="rId28"/>
    <p:sldId id="659" r:id="rId29"/>
    <p:sldId id="660" r:id="rId30"/>
    <p:sldId id="662" r:id="rId31"/>
    <p:sldId id="663" r:id="rId32"/>
    <p:sldId id="664" r:id="rId33"/>
    <p:sldId id="665" r:id="rId34"/>
    <p:sldId id="641" r:id="rId35"/>
    <p:sldId id="633" r:id="rId36"/>
    <p:sldId id="627" r:id="rId37"/>
    <p:sldId id="667" r:id="rId38"/>
    <p:sldId id="666" r:id="rId39"/>
    <p:sldId id="653" r:id="rId40"/>
    <p:sldId id="636" r:id="rId41"/>
    <p:sldId id="668" r:id="rId42"/>
    <p:sldId id="669" r:id="rId43"/>
    <p:sldId id="629" r:id="rId44"/>
    <p:sldId id="652" r:id="rId45"/>
    <p:sldId id="670" r:id="rId46"/>
    <p:sldId id="671" r:id="rId47"/>
    <p:sldId id="680" r:id="rId48"/>
    <p:sldId id="681" r:id="rId49"/>
    <p:sldId id="674" r:id="rId50"/>
    <p:sldId id="640" r:id="rId51"/>
  </p:sldIdLst>
  <p:sldSz cx="10691813" cy="7559675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b="1" kern="1200">
        <a:solidFill>
          <a:srgbClr val="BE0000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rgbClr val="BE0000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rgbClr val="BE0000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rgbClr val="BE0000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rgbClr val="BE0000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rgbClr val="BE0000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rgbClr val="BE0000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rgbClr val="BE0000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rgbClr val="BE0000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5F5F5F"/>
    <a:srgbClr val="3E3F43"/>
    <a:srgbClr val="003357"/>
    <a:srgbClr val="BF9478"/>
    <a:srgbClr val="C8ED80"/>
    <a:srgbClr val="CC0000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2" autoAdjust="0"/>
    <p:restoredTop sz="98505" autoAdjust="0"/>
  </p:normalViewPr>
  <p:slideViewPr>
    <p:cSldViewPr snapToGrid="0">
      <p:cViewPr>
        <p:scale>
          <a:sx n="75" d="100"/>
          <a:sy n="75" d="100"/>
        </p:scale>
        <p:origin x="-114" y="-84"/>
      </p:cViewPr>
      <p:guideLst>
        <p:guide orient="horz" pos="2397"/>
        <p:guide orient="horz" pos="491"/>
        <p:guide orient="horz" pos="323"/>
        <p:guide orient="horz" pos="528"/>
        <p:guide pos="3367"/>
        <p:guide pos="6409"/>
        <p:guide pos="1257"/>
        <p:guide pos="312"/>
      </p:guideLst>
    </p:cSldViewPr>
  </p:slideViewPr>
  <p:outlineViewPr>
    <p:cViewPr>
      <p:scale>
        <a:sx n="33" d="100"/>
        <a:sy n="33" d="100"/>
      </p:scale>
      <p:origin x="30" y="69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-333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ikhailov\DOCS\&#1055;&#1056;&#1045;&#1047;&#1045;&#1053;&#1058;&#1040;&#1062;&#1048;&#1048;\&#1072;&#1085;&#1072;&#1083;&#1080;&#1079;%20&#1088;&#1099;&#1085;&#1082;&#1072;%20&#1089;&#1090;&#1088;&#1091;&#1082;&#1090;&#1091;&#1088;&#1085;&#1099;&#1093;%20&#1087;&#1088;&#1086;&#1076;&#1091;&#1082;&#1090;&#1086;&#1074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ikhailov\DOCS\&#1055;&#1056;&#1045;&#1047;&#1045;&#1053;&#1058;&#1040;&#1062;&#1048;&#1048;\&#1072;&#1085;&#1072;&#1083;&#1080;&#1079;%20&#1088;&#1099;&#1085;&#1082;&#1072;%20&#1089;&#1090;&#1088;&#1091;&#1082;&#1090;&#1091;&#1088;&#1085;&#1099;&#1093;%20&#1087;&#1088;&#1086;&#1076;&#1091;&#1082;&#1090;&#1086;&#1074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ikhailov\DOCS\&#1055;&#1056;&#1045;&#1047;&#1045;&#1053;&#1058;&#1040;&#1062;&#1048;&#1048;\&#1072;&#1085;&#1072;&#1083;&#1080;&#1079;%20&#1088;&#1099;&#1085;&#1082;&#1072;%20&#1089;&#1090;&#1088;&#1091;&#1082;&#1090;&#1091;&#1088;&#1085;&#1099;&#1093;%20&#1087;&#1088;&#1086;&#1076;&#1091;&#1082;&#1090;&#1086;&#1074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ikhailov\DOCS\&#1055;&#1056;&#1045;&#1047;&#1045;&#1053;&#1058;&#1040;&#1062;&#1048;&#1048;\&#1072;&#1085;&#1072;&#1083;&#1080;&#1079;%20&#1088;&#1099;&#1085;&#1082;&#1072;%20&#1089;&#1090;&#1088;&#1091;&#1082;&#1090;&#1091;&#1088;&#1085;&#1099;&#1093;%20&#1087;&#1088;&#1086;&#1076;&#1091;&#1082;&#1090;&#1086;&#1074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sosulnikov\&#1056;&#1072;&#1073;&#1086;&#1095;&#1080;&#1081;%20&#1089;&#1090;&#1086;&#1083;\&#1087;&#1088;&#1086;&#1076;&#1091;&#1082;&#1090;&#1099;%20&#1085;&#1072;%20&#1055;&#1050;\Russian_rainbow_analysis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Mikhaylov\Local%20Settings\Temporary%20Internet%20Files\Content.Outlook\TXIUTP2K\note_quote_090911%20(2)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alfacapital\share\Folders\Risk_Management\Credit%20Risk\&#1050;&#1086;&#1087;&#1080;&#1103;%20notes+fixed%20income%2031%2008%2020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cat>
            <c:numRef>
              <c:f>КАРТИНКА!$D$2:$D$11</c:f>
              <c:numCache>
                <c:formatCode>mmm/yy</c:formatCode>
                <c:ptCount val="10"/>
                <c:pt idx="0">
                  <c:v>40940</c:v>
                </c:pt>
                <c:pt idx="1">
                  <c:v>40969</c:v>
                </c:pt>
                <c:pt idx="2">
                  <c:v>41030</c:v>
                </c:pt>
                <c:pt idx="3">
                  <c:v>41061</c:v>
                </c:pt>
                <c:pt idx="4">
                  <c:v>41091</c:v>
                </c:pt>
                <c:pt idx="5">
                  <c:v>41122</c:v>
                </c:pt>
                <c:pt idx="6">
                  <c:v>41214</c:v>
                </c:pt>
                <c:pt idx="7">
                  <c:v>41244</c:v>
                </c:pt>
                <c:pt idx="8">
                  <c:v>41275</c:v>
                </c:pt>
                <c:pt idx="9">
                  <c:v>41365</c:v>
                </c:pt>
              </c:numCache>
            </c:numRef>
          </c:cat>
          <c:val>
            <c:numRef>
              <c:f>КАРТИНКА!$E$2:$E$11</c:f>
              <c:numCache>
                <c:formatCode>General</c:formatCode>
                <c:ptCount val="10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73332608"/>
        <c:axId val="75178368"/>
      </c:barChart>
      <c:dateAx>
        <c:axId val="733326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dirty="0"/>
                  <a:t>UNDERLING</a:t>
                </a:r>
                <a:endParaRPr lang="ru-RU" sz="1800" dirty="0"/>
              </a:p>
            </c:rich>
          </c:tx>
          <c:layout/>
          <c:overlay val="0"/>
        </c:title>
        <c:numFmt formatCode="mmm/yy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 sz="1200"/>
            </a:pPr>
            <a:endParaRPr lang="ru-RU"/>
          </a:p>
        </c:txPr>
        <c:crossAx val="75178368"/>
        <c:crosses val="autoZero"/>
        <c:auto val="1"/>
        <c:lblOffset val="100"/>
        <c:baseTimeUnit val="months"/>
      </c:dateAx>
      <c:valAx>
        <c:axId val="75178368"/>
        <c:scaling>
          <c:orientation val="minMax"/>
        </c:scaling>
        <c:delete val="1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dirty="0"/>
                  <a:t>PROFIT</a:t>
                </a:r>
                <a:r>
                  <a:rPr lang="en-US" sz="1800" baseline="0" dirty="0"/>
                  <a:t> &amp; LOSS</a:t>
                </a:r>
                <a:endParaRPr lang="ru-RU" sz="18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one"/>
        <c:crossAx val="7333260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Concentration</a:t>
            </a:r>
            <a:r>
              <a:rPr lang="en-US" sz="2000" baseline="0" dirty="0"/>
              <a:t> of underling assets 2011</a:t>
            </a:r>
            <a:endParaRPr lang="ru-RU" sz="2000" dirty="0"/>
          </a:p>
        </c:rich>
      </c:tx>
      <c:layout>
        <c:manualLayout>
          <c:xMode val="edge"/>
          <c:yMode val="edge"/>
          <c:x val="0.2379073595843848"/>
          <c:y val="4.4483323011589845E-2"/>
        </c:manualLayout>
      </c:layout>
      <c:overlay val="0"/>
    </c:title>
    <c:autoTitleDeleted val="0"/>
    <c:view3D>
      <c:rotX val="30"/>
      <c:rotY val="14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'объем в деньгах'!$E$7</c:f>
              <c:strCache>
                <c:ptCount val="1"/>
                <c:pt idx="0">
                  <c:v>Volumes (USDm)</c:v>
                </c:pt>
              </c:strCache>
            </c:strRef>
          </c:tx>
          <c:explosion val="25"/>
          <c:dPt>
            <c:idx val="0"/>
            <c:bubble3D val="0"/>
            <c:explosion val="18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7"/>
            <c:bubble3D val="0"/>
            <c:spPr>
              <a:solidFill>
                <a:srgbClr val="FF66CC"/>
              </a:solidFill>
            </c:spPr>
          </c:dPt>
          <c:dPt>
            <c:idx val="9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>
                        <a:solidFill>
                          <a:schemeClr val="bg1"/>
                        </a:solidFill>
                      </a:rPr>
                      <a:t>I</a:t>
                    </a:r>
                    <a:r>
                      <a:rPr lang="en-US" sz="1400">
                        <a:solidFill>
                          <a:schemeClr val="bg1"/>
                        </a:solidFill>
                      </a:rPr>
                      <a:t>nterest Rate</a:t>
                    </a:r>
                  </a:p>
                  <a:p>
                    <a:r>
                      <a:rPr lang="en-US" sz="1400">
                        <a:solidFill>
                          <a:schemeClr val="bg1"/>
                        </a:solidFill>
                      </a:rPr>
                      <a:t>6 152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247396595197997E-3"/>
                  <c:y val="-3.3424957275878041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solidFill>
                          <a:schemeClr val="tx1"/>
                        </a:solidFill>
                      </a:rPr>
                      <a:t>Equity (Single Share)</a:t>
                    </a:r>
                  </a:p>
                  <a:p>
                    <a:r>
                      <a:rPr lang="en-US" sz="1200" dirty="0">
                        <a:solidFill>
                          <a:schemeClr val="tx1"/>
                        </a:solidFill>
                      </a:rPr>
                      <a:t>5 294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0059997308220782E-2"/>
                  <c:y val="5.6134064702586337E-3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2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t>Equity (Share Basket);  3 704   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5285541311099632"/>
                  <c:y val="6.0320710418297105E-2"/>
                </c:manualLayout>
              </c:layout>
              <c:tx>
                <c:rich>
                  <a:bodyPr/>
                  <a:lstStyle/>
                  <a:p>
                    <a:r>
                      <a:rPr lang="en-US" sz="1200">
                        <a:solidFill>
                          <a:schemeClr val="bg1"/>
                        </a:solidFill>
                      </a:rPr>
                      <a:t>E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quity (Single Index)</a:t>
                    </a:r>
                  </a:p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1 568</a:t>
                    </a:r>
                  </a:p>
                  <a:p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0434137261783933E-2"/>
                  <c:y val="-1.336139017105620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7.956549950256589E-2"/>
                  <c:y val="0.1102004440114356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9.5663569873509754E-2"/>
                  <c:y val="0.1256315432481052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0.12353873005448188"/>
                  <c:y val="4.985608540505470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'объем в деньгах'!$D$8:$D$21</c:f>
              <c:strCache>
                <c:ptCount val="14"/>
                <c:pt idx="0">
                  <c:v>Interest Rate</c:v>
                </c:pt>
                <c:pt idx="1">
                  <c:v>Equity (Single Share)</c:v>
                </c:pt>
                <c:pt idx="2">
                  <c:v>Equity (Share Basket)</c:v>
                </c:pt>
                <c:pt idx="3">
                  <c:v>Equity (Single Index)</c:v>
                </c:pt>
                <c:pt idx="4">
                  <c:v>FX Rate</c:v>
                </c:pt>
                <c:pt idx="5">
                  <c:v>Commodities</c:v>
                </c:pt>
                <c:pt idx="6">
                  <c:v>Hybrid</c:v>
                </c:pt>
                <c:pt idx="7">
                  <c:v>Equity (Index Basket)</c:v>
                </c:pt>
                <c:pt idx="8">
                  <c:v>Inflation</c:v>
                </c:pt>
                <c:pt idx="9">
                  <c:v>Alternatives</c:v>
                </c:pt>
                <c:pt idx="10">
                  <c:v>Credit</c:v>
                </c:pt>
                <c:pt idx="11">
                  <c:v>Fund</c:v>
                </c:pt>
                <c:pt idx="12">
                  <c:v>Equity (Share Basket),Equity (Single Index)</c:v>
                </c:pt>
                <c:pt idx="13">
                  <c:v>Real Estate</c:v>
                </c:pt>
              </c:strCache>
            </c:strRef>
          </c:cat>
          <c:val>
            <c:numRef>
              <c:f>'объем в деньгах'!$E$8:$E$21</c:f>
              <c:numCache>
                <c:formatCode>_-* #,##0_р_._-;\-* #,##0_р_._-;_-* "-"??_р_._-;_-@_-</c:formatCode>
                <c:ptCount val="14"/>
                <c:pt idx="0">
                  <c:v>6152</c:v>
                </c:pt>
                <c:pt idx="1">
                  <c:v>5294</c:v>
                </c:pt>
                <c:pt idx="2">
                  <c:v>3704</c:v>
                </c:pt>
                <c:pt idx="3">
                  <c:v>1568</c:v>
                </c:pt>
                <c:pt idx="4">
                  <c:v>1519</c:v>
                </c:pt>
                <c:pt idx="5">
                  <c:v>1113</c:v>
                </c:pt>
                <c:pt idx="6">
                  <c:v>653</c:v>
                </c:pt>
                <c:pt idx="7">
                  <c:v>531</c:v>
                </c:pt>
                <c:pt idx="8">
                  <c:v>194</c:v>
                </c:pt>
                <c:pt idx="9">
                  <c:v>192</c:v>
                </c:pt>
                <c:pt idx="10">
                  <c:v>182</c:v>
                </c:pt>
                <c:pt idx="11">
                  <c:v>41</c:v>
                </c:pt>
                <c:pt idx="12">
                  <c:v>4</c:v>
                </c:pt>
                <c:pt idx="13">
                  <c:v>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en-US" sz="1800" dirty="0"/>
              <a:t>Capital protection products </a:t>
            </a:r>
            <a:r>
              <a:rPr lang="en-US" sz="1800" baseline="0" dirty="0"/>
              <a:t>2011 (number)</a:t>
            </a:r>
            <a:endParaRPr lang="ru-RU" sz="1800" dirty="0"/>
          </a:p>
        </c:rich>
      </c:tx>
      <c:layout>
        <c:manualLayout>
          <c:xMode val="edge"/>
          <c:yMode val="edge"/>
          <c:x val="0.25334905660377338"/>
          <c:y val="1.6393439096114834E-2"/>
        </c:manualLayout>
      </c:layout>
      <c:overlay val="0"/>
    </c:title>
    <c:autoTitleDeleted val="0"/>
    <c:view3D>
      <c:rotX val="30"/>
      <c:rotY val="15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56197804819854E-3"/>
          <c:y val="0.20537341582066565"/>
          <c:w val="0.9076006621331425"/>
          <c:h val="0.76102325842725915"/>
        </c:manualLayout>
      </c:layout>
      <c:pie3DChart>
        <c:varyColors val="1"/>
        <c:ser>
          <c:idx val="0"/>
          <c:order val="0"/>
          <c:explosion val="25"/>
          <c:dPt>
            <c:idx val="2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0.18784129866470464"/>
                  <c:y val="0.17918925814980424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Less than 100%
91%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6.7825331475712652E-2"/>
                  <c:y val="-0.4543449066022399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защита!$D$9:$D$11</c:f>
              <c:strCache>
                <c:ptCount val="3"/>
                <c:pt idx="0">
                  <c:v>Less than 100%</c:v>
                </c:pt>
                <c:pt idx="1">
                  <c:v>100% Capital protection</c:v>
                </c:pt>
                <c:pt idx="2">
                  <c:v>More than 100%</c:v>
                </c:pt>
              </c:strCache>
            </c:strRef>
          </c:cat>
          <c:val>
            <c:numRef>
              <c:f>защита!$E$9:$E$11</c:f>
              <c:numCache>
                <c:formatCode>_-* #,##0_р_._-;\-* #,##0_р_._-;_-* "-"??_р_._-;_-@_-</c:formatCode>
                <c:ptCount val="3"/>
                <c:pt idx="0">
                  <c:v>5004</c:v>
                </c:pt>
                <c:pt idx="1">
                  <c:v>512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/>
              <a:t>Capital protection products </a:t>
            </a:r>
            <a:r>
              <a:rPr lang="en-US" sz="1800" baseline="0" dirty="0"/>
              <a:t>2011 (volume)</a:t>
            </a:r>
            <a:endParaRPr lang="ru-RU" sz="1800" dirty="0"/>
          </a:p>
        </c:rich>
      </c:tx>
      <c:layout>
        <c:manualLayout>
          <c:xMode val="edge"/>
          <c:yMode val="edge"/>
          <c:x val="0.25334905660377322"/>
          <c:y val="1.6393439096114844E-2"/>
        </c:manualLayout>
      </c:layout>
      <c:overlay val="0"/>
    </c:title>
    <c:autoTitleDeleted val="0"/>
    <c:view3D>
      <c:rotX val="30"/>
      <c:rotY val="15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3065438502424071"/>
          <c:w val="0.91383499392673007"/>
          <c:h val="0.73652666035154912"/>
        </c:manualLayout>
      </c:layout>
      <c:pie3DChart>
        <c:varyColors val="1"/>
        <c:ser>
          <c:idx val="0"/>
          <c:order val="0"/>
          <c:explosion val="25"/>
          <c:dPt>
            <c:idx val="2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0.21528714250524511"/>
                  <c:y val="-0.14546063146857843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>
                        <a:solidFill>
                          <a:schemeClr val="bg1"/>
                        </a:solidFill>
                      </a:rPr>
                      <a:t>Less than 100%
54%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защита!$D$16:$D$18</c:f>
              <c:strCache>
                <c:ptCount val="3"/>
                <c:pt idx="0">
                  <c:v>Less than 100%</c:v>
                </c:pt>
                <c:pt idx="1">
                  <c:v>100% Capital protection</c:v>
                </c:pt>
                <c:pt idx="2">
                  <c:v>More than 100%</c:v>
                </c:pt>
              </c:strCache>
            </c:strRef>
          </c:cat>
          <c:val>
            <c:numRef>
              <c:f>защита!$E$16:$E$18</c:f>
              <c:numCache>
                <c:formatCode>_-* #,##0_р_._-;\-* #,##0_р_._-;_-* "-"??_р_._-;_-@_-</c:formatCode>
                <c:ptCount val="3"/>
                <c:pt idx="0">
                  <c:v>11463</c:v>
                </c:pt>
                <c:pt idx="1">
                  <c:v>9480</c:v>
                </c:pt>
                <c:pt idx="2">
                  <c:v>205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443263697728767E-2"/>
          <c:y val="2.9569892473118291E-2"/>
          <c:w val="0.9015567625358295"/>
          <c:h val="0.79115676064685458"/>
        </c:manualLayout>
      </c:layout>
      <c:lineChart>
        <c:grouping val="standard"/>
        <c:varyColors val="0"/>
        <c:ser>
          <c:idx val="0"/>
          <c:order val="0"/>
          <c:tx>
            <c:strRef>
              <c:f>annualized!$F$4</c:f>
              <c:strCache>
                <c:ptCount val="1"/>
                <c:pt idx="0">
                  <c:v>Доходность ноты с опционом на индекс РТС, % годовых</c:v>
                </c:pt>
              </c:strCache>
            </c:strRef>
          </c:tx>
          <c:spPr>
            <a:ln>
              <a:solidFill>
                <a:schemeClr val="bg2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annualized!$B$5:$B$2008</c:f>
              <c:numCache>
                <c:formatCode>dd/mm/yyyy</c:formatCode>
                <c:ptCount val="2004"/>
                <c:pt idx="0">
                  <c:v>37175</c:v>
                </c:pt>
                <c:pt idx="1">
                  <c:v>37176</c:v>
                </c:pt>
                <c:pt idx="2">
                  <c:v>37179</c:v>
                </c:pt>
                <c:pt idx="3">
                  <c:v>37180</c:v>
                </c:pt>
                <c:pt idx="4">
                  <c:v>37181</c:v>
                </c:pt>
                <c:pt idx="5">
                  <c:v>37182</c:v>
                </c:pt>
                <c:pt idx="6">
                  <c:v>37183</c:v>
                </c:pt>
                <c:pt idx="7">
                  <c:v>37186</c:v>
                </c:pt>
                <c:pt idx="8">
                  <c:v>37187</c:v>
                </c:pt>
                <c:pt idx="9">
                  <c:v>37188</c:v>
                </c:pt>
                <c:pt idx="10">
                  <c:v>37189</c:v>
                </c:pt>
                <c:pt idx="11">
                  <c:v>37190</c:v>
                </c:pt>
                <c:pt idx="12">
                  <c:v>37193</c:v>
                </c:pt>
                <c:pt idx="13">
                  <c:v>37194</c:v>
                </c:pt>
                <c:pt idx="14">
                  <c:v>37195</c:v>
                </c:pt>
                <c:pt idx="15">
                  <c:v>37196</c:v>
                </c:pt>
                <c:pt idx="16">
                  <c:v>37197</c:v>
                </c:pt>
                <c:pt idx="17">
                  <c:v>37200</c:v>
                </c:pt>
                <c:pt idx="18">
                  <c:v>37201</c:v>
                </c:pt>
                <c:pt idx="19">
                  <c:v>37202</c:v>
                </c:pt>
                <c:pt idx="20">
                  <c:v>37203</c:v>
                </c:pt>
                <c:pt idx="21">
                  <c:v>37204</c:v>
                </c:pt>
                <c:pt idx="22">
                  <c:v>37207</c:v>
                </c:pt>
                <c:pt idx="23">
                  <c:v>37208</c:v>
                </c:pt>
                <c:pt idx="24">
                  <c:v>37209</c:v>
                </c:pt>
                <c:pt idx="25">
                  <c:v>37210</c:v>
                </c:pt>
                <c:pt idx="26">
                  <c:v>37211</c:v>
                </c:pt>
                <c:pt idx="27">
                  <c:v>37214</c:v>
                </c:pt>
                <c:pt idx="28">
                  <c:v>37215</c:v>
                </c:pt>
                <c:pt idx="29">
                  <c:v>37216</c:v>
                </c:pt>
                <c:pt idx="30">
                  <c:v>37217</c:v>
                </c:pt>
                <c:pt idx="31">
                  <c:v>37218</c:v>
                </c:pt>
                <c:pt idx="32">
                  <c:v>37221</c:v>
                </c:pt>
                <c:pt idx="33">
                  <c:v>37222</c:v>
                </c:pt>
                <c:pt idx="34">
                  <c:v>37223</c:v>
                </c:pt>
                <c:pt idx="35">
                  <c:v>37224</c:v>
                </c:pt>
                <c:pt idx="36">
                  <c:v>37225</c:v>
                </c:pt>
                <c:pt idx="37">
                  <c:v>37228</c:v>
                </c:pt>
                <c:pt idx="38">
                  <c:v>37229</c:v>
                </c:pt>
                <c:pt idx="39">
                  <c:v>37230</c:v>
                </c:pt>
                <c:pt idx="40">
                  <c:v>37231</c:v>
                </c:pt>
                <c:pt idx="41">
                  <c:v>37232</c:v>
                </c:pt>
                <c:pt idx="42">
                  <c:v>37235</c:v>
                </c:pt>
                <c:pt idx="43">
                  <c:v>37236</c:v>
                </c:pt>
                <c:pt idx="44">
                  <c:v>37237</c:v>
                </c:pt>
                <c:pt idx="45">
                  <c:v>37238</c:v>
                </c:pt>
                <c:pt idx="46">
                  <c:v>37239</c:v>
                </c:pt>
                <c:pt idx="47">
                  <c:v>37242</c:v>
                </c:pt>
                <c:pt idx="48">
                  <c:v>37243</c:v>
                </c:pt>
                <c:pt idx="49">
                  <c:v>37244</c:v>
                </c:pt>
                <c:pt idx="50">
                  <c:v>37245</c:v>
                </c:pt>
                <c:pt idx="51">
                  <c:v>37246</c:v>
                </c:pt>
                <c:pt idx="52">
                  <c:v>37249</c:v>
                </c:pt>
                <c:pt idx="53">
                  <c:v>37250</c:v>
                </c:pt>
                <c:pt idx="54">
                  <c:v>37251</c:v>
                </c:pt>
                <c:pt idx="55">
                  <c:v>37252</c:v>
                </c:pt>
                <c:pt idx="56">
                  <c:v>37253</c:v>
                </c:pt>
                <c:pt idx="57">
                  <c:v>37256</c:v>
                </c:pt>
                <c:pt idx="58">
                  <c:v>37257</c:v>
                </c:pt>
                <c:pt idx="59">
                  <c:v>37258</c:v>
                </c:pt>
                <c:pt idx="60">
                  <c:v>37259</c:v>
                </c:pt>
                <c:pt idx="61">
                  <c:v>37260</c:v>
                </c:pt>
                <c:pt idx="62">
                  <c:v>37263</c:v>
                </c:pt>
                <c:pt idx="63">
                  <c:v>37264</c:v>
                </c:pt>
                <c:pt idx="64">
                  <c:v>37265</c:v>
                </c:pt>
                <c:pt idx="65">
                  <c:v>37266</c:v>
                </c:pt>
                <c:pt idx="66">
                  <c:v>37267</c:v>
                </c:pt>
                <c:pt idx="67">
                  <c:v>37270</c:v>
                </c:pt>
                <c:pt idx="68">
                  <c:v>37271</c:v>
                </c:pt>
                <c:pt idx="69">
                  <c:v>37272</c:v>
                </c:pt>
                <c:pt idx="70">
                  <c:v>37273</c:v>
                </c:pt>
                <c:pt idx="71">
                  <c:v>37274</c:v>
                </c:pt>
                <c:pt idx="72">
                  <c:v>37277</c:v>
                </c:pt>
                <c:pt idx="73">
                  <c:v>37278</c:v>
                </c:pt>
                <c:pt idx="74">
                  <c:v>37279</c:v>
                </c:pt>
                <c:pt idx="75">
                  <c:v>37280</c:v>
                </c:pt>
                <c:pt idx="76">
                  <c:v>37281</c:v>
                </c:pt>
                <c:pt idx="77">
                  <c:v>37284</c:v>
                </c:pt>
                <c:pt idx="78">
                  <c:v>37285</c:v>
                </c:pt>
                <c:pt idx="79">
                  <c:v>37286</c:v>
                </c:pt>
                <c:pt idx="80">
                  <c:v>37287</c:v>
                </c:pt>
                <c:pt idx="81">
                  <c:v>37288</c:v>
                </c:pt>
                <c:pt idx="82">
                  <c:v>37291</c:v>
                </c:pt>
                <c:pt idx="83">
                  <c:v>37292</c:v>
                </c:pt>
                <c:pt idx="84">
                  <c:v>37293</c:v>
                </c:pt>
                <c:pt idx="85">
                  <c:v>37294</c:v>
                </c:pt>
                <c:pt idx="86">
                  <c:v>37295</c:v>
                </c:pt>
                <c:pt idx="87">
                  <c:v>37298</c:v>
                </c:pt>
                <c:pt idx="88">
                  <c:v>37299</c:v>
                </c:pt>
                <c:pt idx="89">
                  <c:v>37300</c:v>
                </c:pt>
                <c:pt idx="90">
                  <c:v>37301</c:v>
                </c:pt>
                <c:pt idx="91">
                  <c:v>37302</c:v>
                </c:pt>
                <c:pt idx="92">
                  <c:v>37305</c:v>
                </c:pt>
                <c:pt idx="93">
                  <c:v>37306</c:v>
                </c:pt>
                <c:pt idx="94">
                  <c:v>37307</c:v>
                </c:pt>
                <c:pt idx="95">
                  <c:v>37308</c:v>
                </c:pt>
                <c:pt idx="96">
                  <c:v>37309</c:v>
                </c:pt>
                <c:pt idx="97">
                  <c:v>37312</c:v>
                </c:pt>
                <c:pt idx="98">
                  <c:v>37313</c:v>
                </c:pt>
                <c:pt idx="99">
                  <c:v>37314</c:v>
                </c:pt>
                <c:pt idx="100">
                  <c:v>37315</c:v>
                </c:pt>
                <c:pt idx="101">
                  <c:v>37316</c:v>
                </c:pt>
                <c:pt idx="102">
                  <c:v>37319</c:v>
                </c:pt>
                <c:pt idx="103">
                  <c:v>37320</c:v>
                </c:pt>
                <c:pt idx="104">
                  <c:v>37321</c:v>
                </c:pt>
                <c:pt idx="105">
                  <c:v>37322</c:v>
                </c:pt>
                <c:pt idx="106">
                  <c:v>37323</c:v>
                </c:pt>
                <c:pt idx="107">
                  <c:v>37326</c:v>
                </c:pt>
                <c:pt idx="108">
                  <c:v>37327</c:v>
                </c:pt>
                <c:pt idx="109">
                  <c:v>37328</c:v>
                </c:pt>
                <c:pt idx="110">
                  <c:v>37329</c:v>
                </c:pt>
                <c:pt idx="111">
                  <c:v>37330</c:v>
                </c:pt>
                <c:pt idx="112">
                  <c:v>37333</c:v>
                </c:pt>
                <c:pt idx="113">
                  <c:v>37334</c:v>
                </c:pt>
                <c:pt idx="114">
                  <c:v>37335</c:v>
                </c:pt>
                <c:pt idx="115">
                  <c:v>37336</c:v>
                </c:pt>
                <c:pt idx="116">
                  <c:v>37337</c:v>
                </c:pt>
                <c:pt idx="117">
                  <c:v>37340</c:v>
                </c:pt>
                <c:pt idx="118">
                  <c:v>37341</c:v>
                </c:pt>
                <c:pt idx="119">
                  <c:v>37342</c:v>
                </c:pt>
                <c:pt idx="120">
                  <c:v>37343</c:v>
                </c:pt>
                <c:pt idx="121">
                  <c:v>37344</c:v>
                </c:pt>
                <c:pt idx="122">
                  <c:v>37347</c:v>
                </c:pt>
                <c:pt idx="123">
                  <c:v>37348</c:v>
                </c:pt>
                <c:pt idx="124">
                  <c:v>37349</c:v>
                </c:pt>
                <c:pt idx="125">
                  <c:v>37350</c:v>
                </c:pt>
                <c:pt idx="126">
                  <c:v>37351</c:v>
                </c:pt>
                <c:pt idx="127">
                  <c:v>37354</c:v>
                </c:pt>
                <c:pt idx="128">
                  <c:v>37355</c:v>
                </c:pt>
                <c:pt idx="129">
                  <c:v>37356</c:v>
                </c:pt>
                <c:pt idx="130">
                  <c:v>37357</c:v>
                </c:pt>
                <c:pt idx="131">
                  <c:v>37358</c:v>
                </c:pt>
                <c:pt idx="132">
                  <c:v>37361</c:v>
                </c:pt>
                <c:pt idx="133">
                  <c:v>37362</c:v>
                </c:pt>
                <c:pt idx="134">
                  <c:v>37363</c:v>
                </c:pt>
                <c:pt idx="135">
                  <c:v>37364</c:v>
                </c:pt>
                <c:pt idx="136">
                  <c:v>37365</c:v>
                </c:pt>
                <c:pt idx="137">
                  <c:v>37368</c:v>
                </c:pt>
                <c:pt idx="138">
                  <c:v>37369</c:v>
                </c:pt>
                <c:pt idx="139">
                  <c:v>37370</c:v>
                </c:pt>
                <c:pt idx="140">
                  <c:v>37371</c:v>
                </c:pt>
                <c:pt idx="141">
                  <c:v>37372</c:v>
                </c:pt>
                <c:pt idx="142">
                  <c:v>37375</c:v>
                </c:pt>
                <c:pt idx="143">
                  <c:v>37376</c:v>
                </c:pt>
                <c:pt idx="144">
                  <c:v>37377</c:v>
                </c:pt>
                <c:pt idx="145">
                  <c:v>37378</c:v>
                </c:pt>
                <c:pt idx="146">
                  <c:v>37379</c:v>
                </c:pt>
                <c:pt idx="147">
                  <c:v>37382</c:v>
                </c:pt>
                <c:pt idx="148">
                  <c:v>37383</c:v>
                </c:pt>
                <c:pt idx="149">
                  <c:v>37384</c:v>
                </c:pt>
                <c:pt idx="150">
                  <c:v>37385</c:v>
                </c:pt>
                <c:pt idx="151">
                  <c:v>37386</c:v>
                </c:pt>
                <c:pt idx="152">
                  <c:v>37389</c:v>
                </c:pt>
                <c:pt idx="153">
                  <c:v>37390</c:v>
                </c:pt>
                <c:pt idx="154">
                  <c:v>37391</c:v>
                </c:pt>
                <c:pt idx="155">
                  <c:v>37392</c:v>
                </c:pt>
                <c:pt idx="156">
                  <c:v>37393</c:v>
                </c:pt>
                <c:pt idx="157">
                  <c:v>37396</c:v>
                </c:pt>
                <c:pt idx="158">
                  <c:v>37397</c:v>
                </c:pt>
                <c:pt idx="159">
                  <c:v>37398</c:v>
                </c:pt>
                <c:pt idx="160">
                  <c:v>37399</c:v>
                </c:pt>
                <c:pt idx="161">
                  <c:v>37400</c:v>
                </c:pt>
                <c:pt idx="162">
                  <c:v>37403</c:v>
                </c:pt>
                <c:pt idx="163">
                  <c:v>37404</c:v>
                </c:pt>
                <c:pt idx="164">
                  <c:v>37405</c:v>
                </c:pt>
                <c:pt idx="165">
                  <c:v>37406</c:v>
                </c:pt>
                <c:pt idx="166">
                  <c:v>37407</c:v>
                </c:pt>
                <c:pt idx="167">
                  <c:v>37410</c:v>
                </c:pt>
                <c:pt idx="168">
                  <c:v>37411</c:v>
                </c:pt>
                <c:pt idx="169">
                  <c:v>37412</c:v>
                </c:pt>
                <c:pt idx="170">
                  <c:v>37413</c:v>
                </c:pt>
                <c:pt idx="171">
                  <c:v>37414</c:v>
                </c:pt>
                <c:pt idx="172">
                  <c:v>37417</c:v>
                </c:pt>
                <c:pt idx="173">
                  <c:v>37418</c:v>
                </c:pt>
                <c:pt idx="174">
                  <c:v>37419</c:v>
                </c:pt>
                <c:pt idx="175">
                  <c:v>37420</c:v>
                </c:pt>
                <c:pt idx="176">
                  <c:v>37421</c:v>
                </c:pt>
                <c:pt idx="177">
                  <c:v>37424</c:v>
                </c:pt>
                <c:pt idx="178">
                  <c:v>37425</c:v>
                </c:pt>
                <c:pt idx="179">
                  <c:v>37426</c:v>
                </c:pt>
                <c:pt idx="180">
                  <c:v>37427</c:v>
                </c:pt>
                <c:pt idx="181">
                  <c:v>37428</c:v>
                </c:pt>
                <c:pt idx="182">
                  <c:v>37431</c:v>
                </c:pt>
                <c:pt idx="183">
                  <c:v>37432</c:v>
                </c:pt>
                <c:pt idx="184">
                  <c:v>37433</c:v>
                </c:pt>
                <c:pt idx="185">
                  <c:v>37434</c:v>
                </c:pt>
                <c:pt idx="186">
                  <c:v>37435</c:v>
                </c:pt>
                <c:pt idx="187">
                  <c:v>37438</c:v>
                </c:pt>
                <c:pt idx="188">
                  <c:v>37439</c:v>
                </c:pt>
                <c:pt idx="189">
                  <c:v>37440</c:v>
                </c:pt>
                <c:pt idx="190">
                  <c:v>37441</c:v>
                </c:pt>
                <c:pt idx="191">
                  <c:v>37442</c:v>
                </c:pt>
                <c:pt idx="192">
                  <c:v>37445</c:v>
                </c:pt>
                <c:pt idx="193">
                  <c:v>37446</c:v>
                </c:pt>
                <c:pt idx="194">
                  <c:v>37447</c:v>
                </c:pt>
                <c:pt idx="195">
                  <c:v>37448</c:v>
                </c:pt>
                <c:pt idx="196">
                  <c:v>37449</c:v>
                </c:pt>
                <c:pt idx="197">
                  <c:v>37452</c:v>
                </c:pt>
                <c:pt idx="198">
                  <c:v>37453</c:v>
                </c:pt>
                <c:pt idx="199">
                  <c:v>37454</c:v>
                </c:pt>
                <c:pt idx="200">
                  <c:v>37455</c:v>
                </c:pt>
                <c:pt idx="201">
                  <c:v>37456</c:v>
                </c:pt>
                <c:pt idx="202">
                  <c:v>37459</c:v>
                </c:pt>
                <c:pt idx="203">
                  <c:v>37460</c:v>
                </c:pt>
                <c:pt idx="204">
                  <c:v>37461</c:v>
                </c:pt>
                <c:pt idx="205">
                  <c:v>37462</c:v>
                </c:pt>
                <c:pt idx="206">
                  <c:v>37463</c:v>
                </c:pt>
                <c:pt idx="207">
                  <c:v>37466</c:v>
                </c:pt>
                <c:pt idx="208">
                  <c:v>37467</c:v>
                </c:pt>
                <c:pt idx="209">
                  <c:v>37468</c:v>
                </c:pt>
                <c:pt idx="210">
                  <c:v>37469</c:v>
                </c:pt>
                <c:pt idx="211">
                  <c:v>37470</c:v>
                </c:pt>
                <c:pt idx="212">
                  <c:v>37473</c:v>
                </c:pt>
                <c:pt idx="213">
                  <c:v>37474</c:v>
                </c:pt>
                <c:pt idx="214">
                  <c:v>37475</c:v>
                </c:pt>
                <c:pt idx="215">
                  <c:v>37476</c:v>
                </c:pt>
                <c:pt idx="216">
                  <c:v>37477</c:v>
                </c:pt>
                <c:pt idx="217">
                  <c:v>37480</c:v>
                </c:pt>
                <c:pt idx="218">
                  <c:v>37481</c:v>
                </c:pt>
                <c:pt idx="219">
                  <c:v>37482</c:v>
                </c:pt>
                <c:pt idx="220">
                  <c:v>37483</c:v>
                </c:pt>
                <c:pt idx="221">
                  <c:v>37484</c:v>
                </c:pt>
                <c:pt idx="222">
                  <c:v>37487</c:v>
                </c:pt>
                <c:pt idx="223">
                  <c:v>37488</c:v>
                </c:pt>
                <c:pt idx="224">
                  <c:v>37489</c:v>
                </c:pt>
                <c:pt idx="225">
                  <c:v>37490</c:v>
                </c:pt>
                <c:pt idx="226">
                  <c:v>37491</c:v>
                </c:pt>
                <c:pt idx="227">
                  <c:v>37494</c:v>
                </c:pt>
                <c:pt idx="228">
                  <c:v>37495</c:v>
                </c:pt>
                <c:pt idx="229">
                  <c:v>37496</c:v>
                </c:pt>
                <c:pt idx="230">
                  <c:v>37497</c:v>
                </c:pt>
                <c:pt idx="231">
                  <c:v>37498</c:v>
                </c:pt>
                <c:pt idx="232">
                  <c:v>37501</c:v>
                </c:pt>
                <c:pt idx="233">
                  <c:v>37502</c:v>
                </c:pt>
                <c:pt idx="234">
                  <c:v>37503</c:v>
                </c:pt>
                <c:pt idx="235">
                  <c:v>37504</c:v>
                </c:pt>
                <c:pt idx="236">
                  <c:v>37505</c:v>
                </c:pt>
                <c:pt idx="237">
                  <c:v>37508</c:v>
                </c:pt>
                <c:pt idx="238">
                  <c:v>37509</c:v>
                </c:pt>
                <c:pt idx="239">
                  <c:v>37510</c:v>
                </c:pt>
                <c:pt idx="240">
                  <c:v>37511</c:v>
                </c:pt>
                <c:pt idx="241">
                  <c:v>37512</c:v>
                </c:pt>
                <c:pt idx="242">
                  <c:v>37515</c:v>
                </c:pt>
                <c:pt idx="243">
                  <c:v>37516</c:v>
                </c:pt>
                <c:pt idx="244">
                  <c:v>37517</c:v>
                </c:pt>
                <c:pt idx="245">
                  <c:v>37518</c:v>
                </c:pt>
                <c:pt idx="246">
                  <c:v>37519</c:v>
                </c:pt>
                <c:pt idx="247">
                  <c:v>37522</c:v>
                </c:pt>
                <c:pt idx="248">
                  <c:v>37523</c:v>
                </c:pt>
                <c:pt idx="249">
                  <c:v>37524</c:v>
                </c:pt>
                <c:pt idx="250">
                  <c:v>37525</c:v>
                </c:pt>
                <c:pt idx="251">
                  <c:v>37526</c:v>
                </c:pt>
                <c:pt idx="252">
                  <c:v>37529</c:v>
                </c:pt>
                <c:pt idx="253">
                  <c:v>37530</c:v>
                </c:pt>
                <c:pt idx="254">
                  <c:v>37531</c:v>
                </c:pt>
                <c:pt idx="255">
                  <c:v>37532</c:v>
                </c:pt>
                <c:pt idx="256">
                  <c:v>37533</c:v>
                </c:pt>
                <c:pt idx="257">
                  <c:v>37536</c:v>
                </c:pt>
                <c:pt idx="258">
                  <c:v>37537</c:v>
                </c:pt>
                <c:pt idx="259">
                  <c:v>37538</c:v>
                </c:pt>
                <c:pt idx="260">
                  <c:v>37539</c:v>
                </c:pt>
                <c:pt idx="261">
                  <c:v>37540</c:v>
                </c:pt>
                <c:pt idx="262">
                  <c:v>37543</c:v>
                </c:pt>
                <c:pt idx="263">
                  <c:v>37544</c:v>
                </c:pt>
                <c:pt idx="264">
                  <c:v>37545</c:v>
                </c:pt>
                <c:pt idx="265">
                  <c:v>37546</c:v>
                </c:pt>
                <c:pt idx="266">
                  <c:v>37547</c:v>
                </c:pt>
                <c:pt idx="267">
                  <c:v>37550</c:v>
                </c:pt>
                <c:pt idx="268">
                  <c:v>37551</c:v>
                </c:pt>
                <c:pt idx="269">
                  <c:v>37552</c:v>
                </c:pt>
                <c:pt idx="270">
                  <c:v>37553</c:v>
                </c:pt>
                <c:pt idx="271">
                  <c:v>37554</c:v>
                </c:pt>
                <c:pt idx="272">
                  <c:v>37557</c:v>
                </c:pt>
                <c:pt idx="273">
                  <c:v>37558</c:v>
                </c:pt>
                <c:pt idx="274">
                  <c:v>37559</c:v>
                </c:pt>
                <c:pt idx="275">
                  <c:v>37560</c:v>
                </c:pt>
                <c:pt idx="276">
                  <c:v>37561</c:v>
                </c:pt>
                <c:pt idx="277">
                  <c:v>37564</c:v>
                </c:pt>
                <c:pt idx="278">
                  <c:v>37565</c:v>
                </c:pt>
                <c:pt idx="279">
                  <c:v>37566</c:v>
                </c:pt>
                <c:pt idx="280">
                  <c:v>37567</c:v>
                </c:pt>
                <c:pt idx="281">
                  <c:v>37568</c:v>
                </c:pt>
                <c:pt idx="282">
                  <c:v>37571</c:v>
                </c:pt>
                <c:pt idx="283">
                  <c:v>37572</c:v>
                </c:pt>
                <c:pt idx="284">
                  <c:v>37573</c:v>
                </c:pt>
                <c:pt idx="285">
                  <c:v>37574</c:v>
                </c:pt>
                <c:pt idx="286">
                  <c:v>37575</c:v>
                </c:pt>
                <c:pt idx="287">
                  <c:v>37578</c:v>
                </c:pt>
                <c:pt idx="288">
                  <c:v>37579</c:v>
                </c:pt>
                <c:pt idx="289">
                  <c:v>37580</c:v>
                </c:pt>
                <c:pt idx="290">
                  <c:v>37581</c:v>
                </c:pt>
                <c:pt idx="291">
                  <c:v>37582</c:v>
                </c:pt>
                <c:pt idx="292">
                  <c:v>37585</c:v>
                </c:pt>
                <c:pt idx="293">
                  <c:v>37586</c:v>
                </c:pt>
                <c:pt idx="294">
                  <c:v>37587</c:v>
                </c:pt>
                <c:pt idx="295">
                  <c:v>37588</c:v>
                </c:pt>
                <c:pt idx="296">
                  <c:v>37589</c:v>
                </c:pt>
                <c:pt idx="297">
                  <c:v>37592</c:v>
                </c:pt>
                <c:pt idx="298">
                  <c:v>37593</c:v>
                </c:pt>
                <c:pt idx="299">
                  <c:v>37594</c:v>
                </c:pt>
                <c:pt idx="300">
                  <c:v>37595</c:v>
                </c:pt>
                <c:pt idx="301">
                  <c:v>37596</c:v>
                </c:pt>
                <c:pt idx="302">
                  <c:v>37599</c:v>
                </c:pt>
                <c:pt idx="303">
                  <c:v>37600</c:v>
                </c:pt>
                <c:pt idx="304">
                  <c:v>37601</c:v>
                </c:pt>
                <c:pt idx="305">
                  <c:v>37602</c:v>
                </c:pt>
                <c:pt idx="306">
                  <c:v>37603</c:v>
                </c:pt>
                <c:pt idx="307">
                  <c:v>37606</c:v>
                </c:pt>
                <c:pt idx="308">
                  <c:v>37607</c:v>
                </c:pt>
                <c:pt idx="309">
                  <c:v>37608</c:v>
                </c:pt>
                <c:pt idx="310">
                  <c:v>37609</c:v>
                </c:pt>
                <c:pt idx="311">
                  <c:v>37610</c:v>
                </c:pt>
                <c:pt idx="312">
                  <c:v>37613</c:v>
                </c:pt>
                <c:pt idx="313">
                  <c:v>37614</c:v>
                </c:pt>
                <c:pt idx="314">
                  <c:v>37615</c:v>
                </c:pt>
                <c:pt idx="315">
                  <c:v>37616</c:v>
                </c:pt>
                <c:pt idx="316">
                  <c:v>37617</c:v>
                </c:pt>
                <c:pt idx="317">
                  <c:v>37620</c:v>
                </c:pt>
                <c:pt idx="318">
                  <c:v>37621</c:v>
                </c:pt>
                <c:pt idx="319">
                  <c:v>37622</c:v>
                </c:pt>
                <c:pt idx="320">
                  <c:v>37623</c:v>
                </c:pt>
                <c:pt idx="321">
                  <c:v>37624</c:v>
                </c:pt>
                <c:pt idx="322">
                  <c:v>37627</c:v>
                </c:pt>
                <c:pt idx="323">
                  <c:v>37628</c:v>
                </c:pt>
                <c:pt idx="324">
                  <c:v>37629</c:v>
                </c:pt>
                <c:pt idx="325">
                  <c:v>37630</c:v>
                </c:pt>
                <c:pt idx="326">
                  <c:v>37631</c:v>
                </c:pt>
                <c:pt idx="327">
                  <c:v>37634</c:v>
                </c:pt>
                <c:pt idx="328">
                  <c:v>37635</c:v>
                </c:pt>
                <c:pt idx="329">
                  <c:v>37636</c:v>
                </c:pt>
                <c:pt idx="330">
                  <c:v>37637</c:v>
                </c:pt>
                <c:pt idx="331">
                  <c:v>37638</c:v>
                </c:pt>
                <c:pt idx="332">
                  <c:v>37641</c:v>
                </c:pt>
                <c:pt idx="333">
                  <c:v>37642</c:v>
                </c:pt>
                <c:pt idx="334">
                  <c:v>37643</c:v>
                </c:pt>
                <c:pt idx="335">
                  <c:v>37644</c:v>
                </c:pt>
                <c:pt idx="336">
                  <c:v>37645</c:v>
                </c:pt>
                <c:pt idx="337">
                  <c:v>37648</c:v>
                </c:pt>
                <c:pt idx="338">
                  <c:v>37649</c:v>
                </c:pt>
                <c:pt idx="339">
                  <c:v>37650</c:v>
                </c:pt>
                <c:pt idx="340">
                  <c:v>37651</c:v>
                </c:pt>
                <c:pt idx="341">
                  <c:v>37652</c:v>
                </c:pt>
                <c:pt idx="342">
                  <c:v>37655</c:v>
                </c:pt>
                <c:pt idx="343">
                  <c:v>37656</c:v>
                </c:pt>
                <c:pt idx="344">
                  <c:v>37657</c:v>
                </c:pt>
                <c:pt idx="345">
                  <c:v>37658</c:v>
                </c:pt>
                <c:pt idx="346">
                  <c:v>37659</c:v>
                </c:pt>
                <c:pt idx="347">
                  <c:v>37662</c:v>
                </c:pt>
                <c:pt idx="348">
                  <c:v>37663</c:v>
                </c:pt>
                <c:pt idx="349">
                  <c:v>37664</c:v>
                </c:pt>
                <c:pt idx="350">
                  <c:v>37665</c:v>
                </c:pt>
                <c:pt idx="351">
                  <c:v>37666</c:v>
                </c:pt>
                <c:pt idx="352">
                  <c:v>37669</c:v>
                </c:pt>
                <c:pt idx="353">
                  <c:v>37670</c:v>
                </c:pt>
                <c:pt idx="354">
                  <c:v>37671</c:v>
                </c:pt>
                <c:pt idx="355">
                  <c:v>37672</c:v>
                </c:pt>
                <c:pt idx="356">
                  <c:v>37673</c:v>
                </c:pt>
                <c:pt idx="357">
                  <c:v>37676</c:v>
                </c:pt>
                <c:pt idx="358">
                  <c:v>37677</c:v>
                </c:pt>
                <c:pt idx="359">
                  <c:v>37678</c:v>
                </c:pt>
                <c:pt idx="360">
                  <c:v>37679</c:v>
                </c:pt>
                <c:pt idx="361">
                  <c:v>37680</c:v>
                </c:pt>
                <c:pt idx="362">
                  <c:v>37683</c:v>
                </c:pt>
                <c:pt idx="363">
                  <c:v>37684</c:v>
                </c:pt>
                <c:pt idx="364">
                  <c:v>37685</c:v>
                </c:pt>
                <c:pt idx="365">
                  <c:v>37686</c:v>
                </c:pt>
                <c:pt idx="366">
                  <c:v>37687</c:v>
                </c:pt>
                <c:pt idx="367">
                  <c:v>37690</c:v>
                </c:pt>
                <c:pt idx="368">
                  <c:v>37691</c:v>
                </c:pt>
                <c:pt idx="369">
                  <c:v>37692</c:v>
                </c:pt>
                <c:pt idx="370">
                  <c:v>37693</c:v>
                </c:pt>
                <c:pt idx="371">
                  <c:v>37694</c:v>
                </c:pt>
                <c:pt idx="372">
                  <c:v>37697</c:v>
                </c:pt>
                <c:pt idx="373">
                  <c:v>37698</c:v>
                </c:pt>
                <c:pt idx="374">
                  <c:v>37699</c:v>
                </c:pt>
                <c:pt idx="375">
                  <c:v>37700</c:v>
                </c:pt>
                <c:pt idx="376">
                  <c:v>37701</c:v>
                </c:pt>
                <c:pt idx="377">
                  <c:v>37704</c:v>
                </c:pt>
                <c:pt idx="378">
                  <c:v>37705</c:v>
                </c:pt>
                <c:pt idx="379">
                  <c:v>37706</c:v>
                </c:pt>
                <c:pt idx="380">
                  <c:v>37707</c:v>
                </c:pt>
                <c:pt idx="381">
                  <c:v>37708</c:v>
                </c:pt>
                <c:pt idx="382">
                  <c:v>37711</c:v>
                </c:pt>
                <c:pt idx="383">
                  <c:v>37712</c:v>
                </c:pt>
                <c:pt idx="384">
                  <c:v>37713</c:v>
                </c:pt>
                <c:pt idx="385">
                  <c:v>37714</c:v>
                </c:pt>
                <c:pt idx="386">
                  <c:v>37715</c:v>
                </c:pt>
                <c:pt idx="387">
                  <c:v>37718</c:v>
                </c:pt>
                <c:pt idx="388">
                  <c:v>37719</c:v>
                </c:pt>
                <c:pt idx="389">
                  <c:v>37720</c:v>
                </c:pt>
                <c:pt idx="390">
                  <c:v>37721</c:v>
                </c:pt>
                <c:pt idx="391">
                  <c:v>37722</c:v>
                </c:pt>
                <c:pt idx="392">
                  <c:v>37725</c:v>
                </c:pt>
                <c:pt idx="393">
                  <c:v>37726</c:v>
                </c:pt>
                <c:pt idx="394">
                  <c:v>37727</c:v>
                </c:pt>
                <c:pt idx="395">
                  <c:v>37728</c:v>
                </c:pt>
                <c:pt idx="396">
                  <c:v>37729</c:v>
                </c:pt>
                <c:pt idx="397">
                  <c:v>37732</c:v>
                </c:pt>
                <c:pt idx="398">
                  <c:v>37733</c:v>
                </c:pt>
                <c:pt idx="399">
                  <c:v>37734</c:v>
                </c:pt>
                <c:pt idx="400">
                  <c:v>37735</c:v>
                </c:pt>
                <c:pt idx="401">
                  <c:v>37736</c:v>
                </c:pt>
                <c:pt idx="402">
                  <c:v>37739</c:v>
                </c:pt>
                <c:pt idx="403">
                  <c:v>37740</c:v>
                </c:pt>
                <c:pt idx="404">
                  <c:v>37741</c:v>
                </c:pt>
                <c:pt idx="405">
                  <c:v>37742</c:v>
                </c:pt>
                <c:pt idx="406">
                  <c:v>37743</c:v>
                </c:pt>
                <c:pt idx="407">
                  <c:v>37746</c:v>
                </c:pt>
                <c:pt idx="408">
                  <c:v>37747</c:v>
                </c:pt>
                <c:pt idx="409">
                  <c:v>37748</c:v>
                </c:pt>
                <c:pt idx="410">
                  <c:v>37749</c:v>
                </c:pt>
                <c:pt idx="411">
                  <c:v>37750</c:v>
                </c:pt>
                <c:pt idx="412">
                  <c:v>37753</c:v>
                </c:pt>
                <c:pt idx="413">
                  <c:v>37754</c:v>
                </c:pt>
                <c:pt idx="414">
                  <c:v>37755</c:v>
                </c:pt>
                <c:pt idx="415">
                  <c:v>37756</c:v>
                </c:pt>
                <c:pt idx="416">
                  <c:v>37757</c:v>
                </c:pt>
                <c:pt idx="417">
                  <c:v>37760</c:v>
                </c:pt>
                <c:pt idx="418">
                  <c:v>37761</c:v>
                </c:pt>
                <c:pt idx="419">
                  <c:v>37762</c:v>
                </c:pt>
                <c:pt idx="420">
                  <c:v>37763</c:v>
                </c:pt>
                <c:pt idx="421">
                  <c:v>37764</c:v>
                </c:pt>
                <c:pt idx="422">
                  <c:v>37767</c:v>
                </c:pt>
                <c:pt idx="423">
                  <c:v>37768</c:v>
                </c:pt>
                <c:pt idx="424">
                  <c:v>37769</c:v>
                </c:pt>
                <c:pt idx="425">
                  <c:v>37770</c:v>
                </c:pt>
                <c:pt idx="426">
                  <c:v>37771</c:v>
                </c:pt>
                <c:pt idx="427">
                  <c:v>37774</c:v>
                </c:pt>
                <c:pt idx="428">
                  <c:v>37775</c:v>
                </c:pt>
                <c:pt idx="429">
                  <c:v>37776</c:v>
                </c:pt>
                <c:pt idx="430">
                  <c:v>37777</c:v>
                </c:pt>
                <c:pt idx="431">
                  <c:v>37778</c:v>
                </c:pt>
                <c:pt idx="432">
                  <c:v>37781</c:v>
                </c:pt>
                <c:pt idx="433">
                  <c:v>37782</c:v>
                </c:pt>
                <c:pt idx="434">
                  <c:v>37783</c:v>
                </c:pt>
                <c:pt idx="435">
                  <c:v>37784</c:v>
                </c:pt>
                <c:pt idx="436">
                  <c:v>37785</c:v>
                </c:pt>
                <c:pt idx="437">
                  <c:v>37788</c:v>
                </c:pt>
                <c:pt idx="438">
                  <c:v>37789</c:v>
                </c:pt>
                <c:pt idx="439">
                  <c:v>37790</c:v>
                </c:pt>
                <c:pt idx="440">
                  <c:v>37791</c:v>
                </c:pt>
                <c:pt idx="441">
                  <c:v>37792</c:v>
                </c:pt>
                <c:pt idx="442">
                  <c:v>37795</c:v>
                </c:pt>
                <c:pt idx="443">
                  <c:v>37796</c:v>
                </c:pt>
                <c:pt idx="444">
                  <c:v>37797</c:v>
                </c:pt>
                <c:pt idx="445">
                  <c:v>37798</c:v>
                </c:pt>
                <c:pt idx="446">
                  <c:v>37799</c:v>
                </c:pt>
                <c:pt idx="447">
                  <c:v>37802</c:v>
                </c:pt>
                <c:pt idx="448">
                  <c:v>37803</c:v>
                </c:pt>
                <c:pt idx="449">
                  <c:v>37804</c:v>
                </c:pt>
                <c:pt idx="450">
                  <c:v>37805</c:v>
                </c:pt>
                <c:pt idx="451">
                  <c:v>37806</c:v>
                </c:pt>
                <c:pt idx="452">
                  <c:v>37809</c:v>
                </c:pt>
                <c:pt idx="453">
                  <c:v>37810</c:v>
                </c:pt>
                <c:pt idx="454">
                  <c:v>37811</c:v>
                </c:pt>
                <c:pt idx="455">
                  <c:v>37812</c:v>
                </c:pt>
                <c:pt idx="456">
                  <c:v>37813</c:v>
                </c:pt>
                <c:pt idx="457">
                  <c:v>37816</c:v>
                </c:pt>
                <c:pt idx="458">
                  <c:v>37817</c:v>
                </c:pt>
                <c:pt idx="459">
                  <c:v>37818</c:v>
                </c:pt>
                <c:pt idx="460">
                  <c:v>37819</c:v>
                </c:pt>
                <c:pt idx="461">
                  <c:v>37820</c:v>
                </c:pt>
                <c:pt idx="462">
                  <c:v>37823</c:v>
                </c:pt>
                <c:pt idx="463">
                  <c:v>37824</c:v>
                </c:pt>
                <c:pt idx="464">
                  <c:v>37825</c:v>
                </c:pt>
                <c:pt idx="465">
                  <c:v>37826</c:v>
                </c:pt>
                <c:pt idx="466">
                  <c:v>37827</c:v>
                </c:pt>
                <c:pt idx="467">
                  <c:v>37830</c:v>
                </c:pt>
                <c:pt idx="468">
                  <c:v>37831</c:v>
                </c:pt>
                <c:pt idx="469">
                  <c:v>37832</c:v>
                </c:pt>
                <c:pt idx="470">
                  <c:v>37833</c:v>
                </c:pt>
                <c:pt idx="471">
                  <c:v>37834</c:v>
                </c:pt>
                <c:pt idx="472">
                  <c:v>37837</c:v>
                </c:pt>
                <c:pt idx="473">
                  <c:v>37838</c:v>
                </c:pt>
                <c:pt idx="474">
                  <c:v>37839</c:v>
                </c:pt>
                <c:pt idx="475">
                  <c:v>37840</c:v>
                </c:pt>
                <c:pt idx="476">
                  <c:v>37841</c:v>
                </c:pt>
                <c:pt idx="477">
                  <c:v>37844</c:v>
                </c:pt>
                <c:pt idx="478">
                  <c:v>37845</c:v>
                </c:pt>
                <c:pt idx="479">
                  <c:v>37846</c:v>
                </c:pt>
                <c:pt idx="480">
                  <c:v>37847</c:v>
                </c:pt>
                <c:pt idx="481">
                  <c:v>37848</c:v>
                </c:pt>
                <c:pt idx="482">
                  <c:v>37851</c:v>
                </c:pt>
                <c:pt idx="483">
                  <c:v>37852</c:v>
                </c:pt>
                <c:pt idx="484">
                  <c:v>37853</c:v>
                </c:pt>
                <c:pt idx="485">
                  <c:v>37854</c:v>
                </c:pt>
                <c:pt idx="486">
                  <c:v>37855</c:v>
                </c:pt>
                <c:pt idx="487">
                  <c:v>37858</c:v>
                </c:pt>
                <c:pt idx="488">
                  <c:v>37859</c:v>
                </c:pt>
                <c:pt idx="489">
                  <c:v>37860</c:v>
                </c:pt>
                <c:pt idx="490">
                  <c:v>37861</c:v>
                </c:pt>
                <c:pt idx="491">
                  <c:v>37862</c:v>
                </c:pt>
                <c:pt idx="492">
                  <c:v>37865</c:v>
                </c:pt>
                <c:pt idx="493">
                  <c:v>37866</c:v>
                </c:pt>
                <c:pt idx="494">
                  <c:v>37867</c:v>
                </c:pt>
                <c:pt idx="495">
                  <c:v>37868</c:v>
                </c:pt>
                <c:pt idx="496">
                  <c:v>37869</c:v>
                </c:pt>
                <c:pt idx="497">
                  <c:v>37872</c:v>
                </c:pt>
                <c:pt idx="498">
                  <c:v>37873</c:v>
                </c:pt>
                <c:pt idx="499">
                  <c:v>37874</c:v>
                </c:pt>
                <c:pt idx="500">
                  <c:v>37875</c:v>
                </c:pt>
                <c:pt idx="501">
                  <c:v>37876</c:v>
                </c:pt>
                <c:pt idx="502">
                  <c:v>37879</c:v>
                </c:pt>
                <c:pt idx="503">
                  <c:v>37880</c:v>
                </c:pt>
                <c:pt idx="504">
                  <c:v>37881</c:v>
                </c:pt>
                <c:pt idx="505">
                  <c:v>37882</c:v>
                </c:pt>
                <c:pt idx="506">
                  <c:v>37883</c:v>
                </c:pt>
                <c:pt idx="507">
                  <c:v>37886</c:v>
                </c:pt>
                <c:pt idx="508">
                  <c:v>37887</c:v>
                </c:pt>
                <c:pt idx="509">
                  <c:v>37888</c:v>
                </c:pt>
                <c:pt idx="510">
                  <c:v>37889</c:v>
                </c:pt>
                <c:pt idx="511">
                  <c:v>37890</c:v>
                </c:pt>
                <c:pt idx="512">
                  <c:v>37893</c:v>
                </c:pt>
                <c:pt idx="513">
                  <c:v>37894</c:v>
                </c:pt>
                <c:pt idx="514">
                  <c:v>37895</c:v>
                </c:pt>
                <c:pt idx="515">
                  <c:v>37896</c:v>
                </c:pt>
                <c:pt idx="516">
                  <c:v>37897</c:v>
                </c:pt>
                <c:pt idx="517">
                  <c:v>37900</c:v>
                </c:pt>
                <c:pt idx="518">
                  <c:v>37901</c:v>
                </c:pt>
                <c:pt idx="519">
                  <c:v>37902</c:v>
                </c:pt>
                <c:pt idx="520">
                  <c:v>37903</c:v>
                </c:pt>
                <c:pt idx="521">
                  <c:v>37904</c:v>
                </c:pt>
                <c:pt idx="522">
                  <c:v>37907</c:v>
                </c:pt>
                <c:pt idx="523">
                  <c:v>37908</c:v>
                </c:pt>
                <c:pt idx="524">
                  <c:v>37909</c:v>
                </c:pt>
                <c:pt idx="525">
                  <c:v>37910</c:v>
                </c:pt>
                <c:pt idx="526">
                  <c:v>37911</c:v>
                </c:pt>
                <c:pt idx="527">
                  <c:v>37914</c:v>
                </c:pt>
                <c:pt idx="528">
                  <c:v>37915</c:v>
                </c:pt>
                <c:pt idx="529">
                  <c:v>37916</c:v>
                </c:pt>
                <c:pt idx="530">
                  <c:v>37917</c:v>
                </c:pt>
                <c:pt idx="531">
                  <c:v>37918</c:v>
                </c:pt>
                <c:pt idx="532">
                  <c:v>37921</c:v>
                </c:pt>
                <c:pt idx="533">
                  <c:v>37922</c:v>
                </c:pt>
                <c:pt idx="534">
                  <c:v>37923</c:v>
                </c:pt>
                <c:pt idx="535">
                  <c:v>37924</c:v>
                </c:pt>
                <c:pt idx="536">
                  <c:v>37925</c:v>
                </c:pt>
                <c:pt idx="537">
                  <c:v>37928</c:v>
                </c:pt>
                <c:pt idx="538">
                  <c:v>37929</c:v>
                </c:pt>
                <c:pt idx="539">
                  <c:v>37930</c:v>
                </c:pt>
                <c:pt idx="540">
                  <c:v>37931</c:v>
                </c:pt>
                <c:pt idx="541">
                  <c:v>37932</c:v>
                </c:pt>
                <c:pt idx="542">
                  <c:v>37935</c:v>
                </c:pt>
                <c:pt idx="543">
                  <c:v>37936</c:v>
                </c:pt>
                <c:pt idx="544">
                  <c:v>37937</c:v>
                </c:pt>
                <c:pt idx="545">
                  <c:v>37938</c:v>
                </c:pt>
                <c:pt idx="546">
                  <c:v>37939</c:v>
                </c:pt>
                <c:pt idx="547">
                  <c:v>37942</c:v>
                </c:pt>
                <c:pt idx="548">
                  <c:v>37943</c:v>
                </c:pt>
                <c:pt idx="549">
                  <c:v>37944</c:v>
                </c:pt>
                <c:pt idx="550">
                  <c:v>37945</c:v>
                </c:pt>
                <c:pt idx="551">
                  <c:v>37946</c:v>
                </c:pt>
                <c:pt idx="552">
                  <c:v>37949</c:v>
                </c:pt>
                <c:pt idx="553">
                  <c:v>37950</c:v>
                </c:pt>
                <c:pt idx="554">
                  <c:v>37951</c:v>
                </c:pt>
                <c:pt idx="555">
                  <c:v>37952</c:v>
                </c:pt>
                <c:pt idx="556">
                  <c:v>37953</c:v>
                </c:pt>
                <c:pt idx="557">
                  <c:v>37956</c:v>
                </c:pt>
                <c:pt idx="558">
                  <c:v>37957</c:v>
                </c:pt>
                <c:pt idx="559">
                  <c:v>37958</c:v>
                </c:pt>
                <c:pt idx="560">
                  <c:v>37959</c:v>
                </c:pt>
                <c:pt idx="561">
                  <c:v>37960</c:v>
                </c:pt>
                <c:pt idx="562">
                  <c:v>37963</c:v>
                </c:pt>
                <c:pt idx="563">
                  <c:v>37964</c:v>
                </c:pt>
                <c:pt idx="564">
                  <c:v>37965</c:v>
                </c:pt>
                <c:pt idx="565">
                  <c:v>37966</c:v>
                </c:pt>
                <c:pt idx="566">
                  <c:v>37967</c:v>
                </c:pt>
                <c:pt idx="567">
                  <c:v>37970</c:v>
                </c:pt>
                <c:pt idx="568">
                  <c:v>37971</c:v>
                </c:pt>
                <c:pt idx="569">
                  <c:v>37972</c:v>
                </c:pt>
                <c:pt idx="570">
                  <c:v>37973</c:v>
                </c:pt>
                <c:pt idx="571">
                  <c:v>37974</c:v>
                </c:pt>
                <c:pt idx="572">
                  <c:v>37977</c:v>
                </c:pt>
                <c:pt idx="573">
                  <c:v>37978</c:v>
                </c:pt>
                <c:pt idx="574">
                  <c:v>37979</c:v>
                </c:pt>
                <c:pt idx="575">
                  <c:v>37980</c:v>
                </c:pt>
                <c:pt idx="576">
                  <c:v>37981</c:v>
                </c:pt>
                <c:pt idx="577">
                  <c:v>37984</c:v>
                </c:pt>
                <c:pt idx="578">
                  <c:v>37985</c:v>
                </c:pt>
                <c:pt idx="579">
                  <c:v>37986</c:v>
                </c:pt>
                <c:pt idx="580">
                  <c:v>37987</c:v>
                </c:pt>
                <c:pt idx="581">
                  <c:v>37988</c:v>
                </c:pt>
                <c:pt idx="582">
                  <c:v>37991</c:v>
                </c:pt>
                <c:pt idx="583">
                  <c:v>37992</c:v>
                </c:pt>
                <c:pt idx="584">
                  <c:v>37993</c:v>
                </c:pt>
                <c:pt idx="585">
                  <c:v>37994</c:v>
                </c:pt>
                <c:pt idx="586">
                  <c:v>37995</c:v>
                </c:pt>
                <c:pt idx="587">
                  <c:v>37998</c:v>
                </c:pt>
                <c:pt idx="588">
                  <c:v>37999</c:v>
                </c:pt>
                <c:pt idx="589">
                  <c:v>38000</c:v>
                </c:pt>
                <c:pt idx="590">
                  <c:v>38001</c:v>
                </c:pt>
                <c:pt idx="591">
                  <c:v>38002</c:v>
                </c:pt>
                <c:pt idx="592">
                  <c:v>38005</c:v>
                </c:pt>
                <c:pt idx="593">
                  <c:v>38006</c:v>
                </c:pt>
                <c:pt idx="594">
                  <c:v>38007</c:v>
                </c:pt>
                <c:pt idx="595">
                  <c:v>38008</c:v>
                </c:pt>
                <c:pt idx="596">
                  <c:v>38009</c:v>
                </c:pt>
                <c:pt idx="597">
                  <c:v>38012</c:v>
                </c:pt>
                <c:pt idx="598">
                  <c:v>38013</c:v>
                </c:pt>
                <c:pt idx="599">
                  <c:v>38014</c:v>
                </c:pt>
                <c:pt idx="600">
                  <c:v>38015</c:v>
                </c:pt>
                <c:pt idx="601">
                  <c:v>38016</c:v>
                </c:pt>
                <c:pt idx="602">
                  <c:v>38019</c:v>
                </c:pt>
                <c:pt idx="603">
                  <c:v>38020</c:v>
                </c:pt>
                <c:pt idx="604">
                  <c:v>38021</c:v>
                </c:pt>
                <c:pt idx="605">
                  <c:v>38022</c:v>
                </c:pt>
                <c:pt idx="606">
                  <c:v>38023</c:v>
                </c:pt>
                <c:pt idx="607">
                  <c:v>38026</c:v>
                </c:pt>
                <c:pt idx="608">
                  <c:v>38027</c:v>
                </c:pt>
                <c:pt idx="609">
                  <c:v>38028</c:v>
                </c:pt>
                <c:pt idx="610">
                  <c:v>38029</c:v>
                </c:pt>
                <c:pt idx="611">
                  <c:v>38030</c:v>
                </c:pt>
                <c:pt idx="612">
                  <c:v>38033</c:v>
                </c:pt>
                <c:pt idx="613">
                  <c:v>38034</c:v>
                </c:pt>
                <c:pt idx="614">
                  <c:v>38035</c:v>
                </c:pt>
                <c:pt idx="615">
                  <c:v>38036</c:v>
                </c:pt>
                <c:pt idx="616">
                  <c:v>38037</c:v>
                </c:pt>
                <c:pt idx="617">
                  <c:v>38040</c:v>
                </c:pt>
                <c:pt idx="618">
                  <c:v>38041</c:v>
                </c:pt>
                <c:pt idx="619">
                  <c:v>38042</c:v>
                </c:pt>
                <c:pt idx="620">
                  <c:v>38043</c:v>
                </c:pt>
                <c:pt idx="621">
                  <c:v>38044</c:v>
                </c:pt>
                <c:pt idx="622">
                  <c:v>38047</c:v>
                </c:pt>
                <c:pt idx="623">
                  <c:v>38048</c:v>
                </c:pt>
                <c:pt idx="624">
                  <c:v>38049</c:v>
                </c:pt>
                <c:pt idx="625">
                  <c:v>38050</c:v>
                </c:pt>
                <c:pt idx="626">
                  <c:v>38051</c:v>
                </c:pt>
                <c:pt idx="627">
                  <c:v>38054</c:v>
                </c:pt>
                <c:pt idx="628">
                  <c:v>38055</c:v>
                </c:pt>
                <c:pt idx="629">
                  <c:v>38056</c:v>
                </c:pt>
                <c:pt idx="630">
                  <c:v>38057</c:v>
                </c:pt>
                <c:pt idx="631">
                  <c:v>38058</c:v>
                </c:pt>
                <c:pt idx="632">
                  <c:v>38061</c:v>
                </c:pt>
                <c:pt idx="633">
                  <c:v>38062</c:v>
                </c:pt>
                <c:pt idx="634">
                  <c:v>38063</c:v>
                </c:pt>
                <c:pt idx="635">
                  <c:v>38064</c:v>
                </c:pt>
                <c:pt idx="636">
                  <c:v>38065</c:v>
                </c:pt>
                <c:pt idx="637">
                  <c:v>38068</c:v>
                </c:pt>
                <c:pt idx="638">
                  <c:v>38069</c:v>
                </c:pt>
                <c:pt idx="639">
                  <c:v>38070</c:v>
                </c:pt>
                <c:pt idx="640">
                  <c:v>38071</c:v>
                </c:pt>
                <c:pt idx="641">
                  <c:v>38072</c:v>
                </c:pt>
                <c:pt idx="642">
                  <c:v>38075</c:v>
                </c:pt>
                <c:pt idx="643">
                  <c:v>38076</c:v>
                </c:pt>
                <c:pt idx="644">
                  <c:v>38077</c:v>
                </c:pt>
                <c:pt idx="645">
                  <c:v>38078</c:v>
                </c:pt>
                <c:pt idx="646">
                  <c:v>38079</c:v>
                </c:pt>
                <c:pt idx="647">
                  <c:v>38082</c:v>
                </c:pt>
                <c:pt idx="648">
                  <c:v>38083</c:v>
                </c:pt>
                <c:pt idx="649">
                  <c:v>38084</c:v>
                </c:pt>
                <c:pt idx="650">
                  <c:v>38085</c:v>
                </c:pt>
                <c:pt idx="651">
                  <c:v>38086</c:v>
                </c:pt>
                <c:pt idx="652">
                  <c:v>38089</c:v>
                </c:pt>
                <c:pt idx="653">
                  <c:v>38090</c:v>
                </c:pt>
                <c:pt idx="654">
                  <c:v>38091</c:v>
                </c:pt>
                <c:pt idx="655">
                  <c:v>38092</c:v>
                </c:pt>
                <c:pt idx="656">
                  <c:v>38093</c:v>
                </c:pt>
                <c:pt idx="657">
                  <c:v>38096</c:v>
                </c:pt>
                <c:pt idx="658">
                  <c:v>38097</c:v>
                </c:pt>
                <c:pt idx="659">
                  <c:v>38098</c:v>
                </c:pt>
                <c:pt idx="660">
                  <c:v>38099</c:v>
                </c:pt>
                <c:pt idx="661">
                  <c:v>38100</c:v>
                </c:pt>
                <c:pt idx="662">
                  <c:v>38103</c:v>
                </c:pt>
                <c:pt idx="663">
                  <c:v>38104</c:v>
                </c:pt>
                <c:pt idx="664">
                  <c:v>38105</c:v>
                </c:pt>
                <c:pt idx="665">
                  <c:v>38106</c:v>
                </c:pt>
                <c:pt idx="666">
                  <c:v>38107</c:v>
                </c:pt>
                <c:pt idx="667">
                  <c:v>38110</c:v>
                </c:pt>
                <c:pt idx="668">
                  <c:v>38111</c:v>
                </c:pt>
                <c:pt idx="669">
                  <c:v>38112</c:v>
                </c:pt>
                <c:pt idx="670">
                  <c:v>38113</c:v>
                </c:pt>
                <c:pt idx="671">
                  <c:v>38114</c:v>
                </c:pt>
                <c:pt idx="672">
                  <c:v>38117</c:v>
                </c:pt>
                <c:pt idx="673">
                  <c:v>38118</c:v>
                </c:pt>
                <c:pt idx="674">
                  <c:v>38119</c:v>
                </c:pt>
                <c:pt idx="675">
                  <c:v>38120</c:v>
                </c:pt>
                <c:pt idx="676">
                  <c:v>38121</c:v>
                </c:pt>
                <c:pt idx="677">
                  <c:v>38124</c:v>
                </c:pt>
                <c:pt idx="678">
                  <c:v>38125</c:v>
                </c:pt>
                <c:pt idx="679">
                  <c:v>38126</c:v>
                </c:pt>
                <c:pt idx="680">
                  <c:v>38127</c:v>
                </c:pt>
                <c:pt idx="681">
                  <c:v>38128</c:v>
                </c:pt>
                <c:pt idx="682">
                  <c:v>38131</c:v>
                </c:pt>
                <c:pt idx="683">
                  <c:v>38132</c:v>
                </c:pt>
                <c:pt idx="684">
                  <c:v>38133</c:v>
                </c:pt>
                <c:pt idx="685">
                  <c:v>38134</c:v>
                </c:pt>
                <c:pt idx="686">
                  <c:v>38135</c:v>
                </c:pt>
                <c:pt idx="687">
                  <c:v>38138</c:v>
                </c:pt>
                <c:pt idx="688">
                  <c:v>38139</c:v>
                </c:pt>
                <c:pt idx="689">
                  <c:v>38140</c:v>
                </c:pt>
                <c:pt idx="690">
                  <c:v>38141</c:v>
                </c:pt>
                <c:pt idx="691">
                  <c:v>38142</c:v>
                </c:pt>
                <c:pt idx="692">
                  <c:v>38145</c:v>
                </c:pt>
                <c:pt idx="693">
                  <c:v>38146</c:v>
                </c:pt>
                <c:pt idx="694">
                  <c:v>38147</c:v>
                </c:pt>
                <c:pt idx="695">
                  <c:v>38148</c:v>
                </c:pt>
                <c:pt idx="696">
                  <c:v>38149</c:v>
                </c:pt>
                <c:pt idx="697">
                  <c:v>38152</c:v>
                </c:pt>
                <c:pt idx="698">
                  <c:v>38153</c:v>
                </c:pt>
                <c:pt idx="699">
                  <c:v>38154</c:v>
                </c:pt>
                <c:pt idx="700">
                  <c:v>38155</c:v>
                </c:pt>
                <c:pt idx="701">
                  <c:v>38156</c:v>
                </c:pt>
                <c:pt idx="702">
                  <c:v>38159</c:v>
                </c:pt>
                <c:pt idx="703">
                  <c:v>38160</c:v>
                </c:pt>
                <c:pt idx="704">
                  <c:v>38161</c:v>
                </c:pt>
                <c:pt idx="705">
                  <c:v>38162</c:v>
                </c:pt>
                <c:pt idx="706">
                  <c:v>38163</c:v>
                </c:pt>
                <c:pt idx="707">
                  <c:v>38166</c:v>
                </c:pt>
                <c:pt idx="708">
                  <c:v>38167</c:v>
                </c:pt>
                <c:pt idx="709">
                  <c:v>38168</c:v>
                </c:pt>
                <c:pt idx="710">
                  <c:v>38169</c:v>
                </c:pt>
                <c:pt idx="711">
                  <c:v>38170</c:v>
                </c:pt>
                <c:pt idx="712">
                  <c:v>38173</c:v>
                </c:pt>
                <c:pt idx="713">
                  <c:v>38174</c:v>
                </c:pt>
                <c:pt idx="714">
                  <c:v>38175</c:v>
                </c:pt>
                <c:pt idx="715">
                  <c:v>38176</c:v>
                </c:pt>
                <c:pt idx="716">
                  <c:v>38177</c:v>
                </c:pt>
                <c:pt idx="717">
                  <c:v>38180</c:v>
                </c:pt>
                <c:pt idx="718">
                  <c:v>38181</c:v>
                </c:pt>
                <c:pt idx="719">
                  <c:v>38182</c:v>
                </c:pt>
                <c:pt idx="720">
                  <c:v>38183</c:v>
                </c:pt>
                <c:pt idx="721">
                  <c:v>38184</c:v>
                </c:pt>
                <c:pt idx="722">
                  <c:v>38187</c:v>
                </c:pt>
                <c:pt idx="723">
                  <c:v>38188</c:v>
                </c:pt>
                <c:pt idx="724">
                  <c:v>38189</c:v>
                </c:pt>
                <c:pt idx="725">
                  <c:v>38190</c:v>
                </c:pt>
                <c:pt idx="726">
                  <c:v>38191</c:v>
                </c:pt>
                <c:pt idx="727">
                  <c:v>38194</c:v>
                </c:pt>
                <c:pt idx="728">
                  <c:v>38195</c:v>
                </c:pt>
                <c:pt idx="729">
                  <c:v>38196</c:v>
                </c:pt>
                <c:pt idx="730">
                  <c:v>38197</c:v>
                </c:pt>
                <c:pt idx="731">
                  <c:v>38198</c:v>
                </c:pt>
                <c:pt idx="732">
                  <c:v>38201</c:v>
                </c:pt>
                <c:pt idx="733">
                  <c:v>38202</c:v>
                </c:pt>
                <c:pt idx="734">
                  <c:v>38203</c:v>
                </c:pt>
                <c:pt idx="735">
                  <c:v>38204</c:v>
                </c:pt>
                <c:pt idx="736">
                  <c:v>38205</c:v>
                </c:pt>
                <c:pt idx="737">
                  <c:v>38208</c:v>
                </c:pt>
                <c:pt idx="738">
                  <c:v>38209</c:v>
                </c:pt>
                <c:pt idx="739">
                  <c:v>38210</c:v>
                </c:pt>
                <c:pt idx="740">
                  <c:v>38211</c:v>
                </c:pt>
                <c:pt idx="741">
                  <c:v>38212</c:v>
                </c:pt>
                <c:pt idx="742">
                  <c:v>38215</c:v>
                </c:pt>
                <c:pt idx="743">
                  <c:v>38216</c:v>
                </c:pt>
                <c:pt idx="744">
                  <c:v>38217</c:v>
                </c:pt>
                <c:pt idx="745">
                  <c:v>38218</c:v>
                </c:pt>
                <c:pt idx="746">
                  <c:v>38219</c:v>
                </c:pt>
                <c:pt idx="747">
                  <c:v>38222</c:v>
                </c:pt>
                <c:pt idx="748">
                  <c:v>38223</c:v>
                </c:pt>
                <c:pt idx="749">
                  <c:v>38224</c:v>
                </c:pt>
                <c:pt idx="750">
                  <c:v>38225</c:v>
                </c:pt>
                <c:pt idx="751">
                  <c:v>38226</c:v>
                </c:pt>
                <c:pt idx="752">
                  <c:v>38229</c:v>
                </c:pt>
                <c:pt idx="753">
                  <c:v>38230</c:v>
                </c:pt>
                <c:pt idx="754">
                  <c:v>38231</c:v>
                </c:pt>
                <c:pt idx="755">
                  <c:v>38232</c:v>
                </c:pt>
                <c:pt idx="756">
                  <c:v>38233</c:v>
                </c:pt>
                <c:pt idx="757">
                  <c:v>38236</c:v>
                </c:pt>
                <c:pt idx="758">
                  <c:v>38237</c:v>
                </c:pt>
                <c:pt idx="759">
                  <c:v>38238</c:v>
                </c:pt>
                <c:pt idx="760">
                  <c:v>38239</c:v>
                </c:pt>
                <c:pt idx="761">
                  <c:v>38240</c:v>
                </c:pt>
                <c:pt idx="762">
                  <c:v>38243</c:v>
                </c:pt>
                <c:pt idx="763">
                  <c:v>38244</c:v>
                </c:pt>
                <c:pt idx="764">
                  <c:v>38245</c:v>
                </c:pt>
                <c:pt idx="765">
                  <c:v>38246</c:v>
                </c:pt>
                <c:pt idx="766">
                  <c:v>38247</c:v>
                </c:pt>
                <c:pt idx="767">
                  <c:v>38250</c:v>
                </c:pt>
                <c:pt idx="768">
                  <c:v>38251</c:v>
                </c:pt>
                <c:pt idx="769">
                  <c:v>38252</c:v>
                </c:pt>
                <c:pt idx="770">
                  <c:v>38253</c:v>
                </c:pt>
                <c:pt idx="771">
                  <c:v>38254</c:v>
                </c:pt>
                <c:pt idx="772">
                  <c:v>38257</c:v>
                </c:pt>
                <c:pt idx="773">
                  <c:v>38258</c:v>
                </c:pt>
                <c:pt idx="774">
                  <c:v>38259</c:v>
                </c:pt>
                <c:pt idx="775">
                  <c:v>38260</c:v>
                </c:pt>
                <c:pt idx="776">
                  <c:v>38261</c:v>
                </c:pt>
                <c:pt idx="777">
                  <c:v>38264</c:v>
                </c:pt>
                <c:pt idx="778">
                  <c:v>38265</c:v>
                </c:pt>
                <c:pt idx="779">
                  <c:v>38266</c:v>
                </c:pt>
                <c:pt idx="780">
                  <c:v>38267</c:v>
                </c:pt>
                <c:pt idx="781">
                  <c:v>38268</c:v>
                </c:pt>
                <c:pt idx="782">
                  <c:v>38271</c:v>
                </c:pt>
                <c:pt idx="783">
                  <c:v>38272</c:v>
                </c:pt>
                <c:pt idx="784">
                  <c:v>38273</c:v>
                </c:pt>
                <c:pt idx="785">
                  <c:v>38274</c:v>
                </c:pt>
                <c:pt idx="786">
                  <c:v>38275</c:v>
                </c:pt>
                <c:pt idx="787">
                  <c:v>38278</c:v>
                </c:pt>
                <c:pt idx="788">
                  <c:v>38279</c:v>
                </c:pt>
                <c:pt idx="789">
                  <c:v>38280</c:v>
                </c:pt>
                <c:pt idx="790">
                  <c:v>38281</c:v>
                </c:pt>
                <c:pt idx="791">
                  <c:v>38282</c:v>
                </c:pt>
                <c:pt idx="792">
                  <c:v>38285</c:v>
                </c:pt>
                <c:pt idx="793">
                  <c:v>38286</c:v>
                </c:pt>
                <c:pt idx="794">
                  <c:v>38287</c:v>
                </c:pt>
                <c:pt idx="795">
                  <c:v>38288</c:v>
                </c:pt>
                <c:pt idx="796">
                  <c:v>38289</c:v>
                </c:pt>
                <c:pt idx="797">
                  <c:v>38292</c:v>
                </c:pt>
                <c:pt idx="798">
                  <c:v>38293</c:v>
                </c:pt>
                <c:pt idx="799">
                  <c:v>38294</c:v>
                </c:pt>
                <c:pt idx="800">
                  <c:v>38295</c:v>
                </c:pt>
                <c:pt idx="801">
                  <c:v>38296</c:v>
                </c:pt>
                <c:pt idx="802">
                  <c:v>38299</c:v>
                </c:pt>
                <c:pt idx="803">
                  <c:v>38300</c:v>
                </c:pt>
                <c:pt idx="804">
                  <c:v>38301</c:v>
                </c:pt>
                <c:pt idx="805">
                  <c:v>38302</c:v>
                </c:pt>
                <c:pt idx="806">
                  <c:v>38303</c:v>
                </c:pt>
                <c:pt idx="807">
                  <c:v>38306</c:v>
                </c:pt>
                <c:pt idx="808">
                  <c:v>38307</c:v>
                </c:pt>
                <c:pt idx="809">
                  <c:v>38308</c:v>
                </c:pt>
                <c:pt idx="810">
                  <c:v>38309</c:v>
                </c:pt>
                <c:pt idx="811">
                  <c:v>38310</c:v>
                </c:pt>
                <c:pt idx="812">
                  <c:v>38313</c:v>
                </c:pt>
                <c:pt idx="813">
                  <c:v>38314</c:v>
                </c:pt>
                <c:pt idx="814">
                  <c:v>38315</c:v>
                </c:pt>
                <c:pt idx="815">
                  <c:v>38316</c:v>
                </c:pt>
                <c:pt idx="816">
                  <c:v>38317</c:v>
                </c:pt>
                <c:pt idx="817">
                  <c:v>38320</c:v>
                </c:pt>
                <c:pt idx="818">
                  <c:v>38321</c:v>
                </c:pt>
                <c:pt idx="819">
                  <c:v>38322</c:v>
                </c:pt>
                <c:pt idx="820">
                  <c:v>38323</c:v>
                </c:pt>
                <c:pt idx="821">
                  <c:v>38324</c:v>
                </c:pt>
                <c:pt idx="822">
                  <c:v>38327</c:v>
                </c:pt>
                <c:pt idx="823">
                  <c:v>38328</c:v>
                </c:pt>
                <c:pt idx="824">
                  <c:v>38329</c:v>
                </c:pt>
                <c:pt idx="825">
                  <c:v>38330</c:v>
                </c:pt>
                <c:pt idx="826">
                  <c:v>38331</c:v>
                </c:pt>
                <c:pt idx="827">
                  <c:v>38334</c:v>
                </c:pt>
                <c:pt idx="828">
                  <c:v>38335</c:v>
                </c:pt>
                <c:pt idx="829">
                  <c:v>38336</c:v>
                </c:pt>
                <c:pt idx="830">
                  <c:v>38337</c:v>
                </c:pt>
                <c:pt idx="831">
                  <c:v>38338</c:v>
                </c:pt>
                <c:pt idx="832">
                  <c:v>38341</c:v>
                </c:pt>
                <c:pt idx="833">
                  <c:v>38342</c:v>
                </c:pt>
                <c:pt idx="834">
                  <c:v>38343</c:v>
                </c:pt>
                <c:pt idx="835">
                  <c:v>38344</c:v>
                </c:pt>
                <c:pt idx="836">
                  <c:v>38345</c:v>
                </c:pt>
                <c:pt idx="837">
                  <c:v>38348</c:v>
                </c:pt>
                <c:pt idx="838">
                  <c:v>38349</c:v>
                </c:pt>
                <c:pt idx="839">
                  <c:v>38350</c:v>
                </c:pt>
                <c:pt idx="840">
                  <c:v>38351</c:v>
                </c:pt>
                <c:pt idx="841">
                  <c:v>38352</c:v>
                </c:pt>
                <c:pt idx="842">
                  <c:v>38355</c:v>
                </c:pt>
                <c:pt idx="843">
                  <c:v>38356</c:v>
                </c:pt>
                <c:pt idx="844">
                  <c:v>38357</c:v>
                </c:pt>
                <c:pt idx="845">
                  <c:v>38358</c:v>
                </c:pt>
                <c:pt idx="846">
                  <c:v>38359</c:v>
                </c:pt>
                <c:pt idx="847">
                  <c:v>38362</c:v>
                </c:pt>
                <c:pt idx="848">
                  <c:v>38363</c:v>
                </c:pt>
                <c:pt idx="849">
                  <c:v>38364</c:v>
                </c:pt>
                <c:pt idx="850">
                  <c:v>38365</c:v>
                </c:pt>
                <c:pt idx="851">
                  <c:v>38366</c:v>
                </c:pt>
                <c:pt idx="852">
                  <c:v>38369</c:v>
                </c:pt>
                <c:pt idx="853">
                  <c:v>38370</c:v>
                </c:pt>
                <c:pt idx="854">
                  <c:v>38371</c:v>
                </c:pt>
                <c:pt idx="855">
                  <c:v>38372</c:v>
                </c:pt>
                <c:pt idx="856">
                  <c:v>38373</c:v>
                </c:pt>
                <c:pt idx="857">
                  <c:v>38376</c:v>
                </c:pt>
                <c:pt idx="858">
                  <c:v>38377</c:v>
                </c:pt>
                <c:pt idx="859">
                  <c:v>38378</c:v>
                </c:pt>
                <c:pt idx="860">
                  <c:v>38379</c:v>
                </c:pt>
                <c:pt idx="861">
                  <c:v>38380</c:v>
                </c:pt>
                <c:pt idx="862">
                  <c:v>38383</c:v>
                </c:pt>
                <c:pt idx="863">
                  <c:v>38384</c:v>
                </c:pt>
                <c:pt idx="864">
                  <c:v>38385</c:v>
                </c:pt>
                <c:pt idx="865">
                  <c:v>38386</c:v>
                </c:pt>
                <c:pt idx="866">
                  <c:v>38387</c:v>
                </c:pt>
                <c:pt idx="867">
                  <c:v>38390</c:v>
                </c:pt>
                <c:pt idx="868">
                  <c:v>38391</c:v>
                </c:pt>
                <c:pt idx="869">
                  <c:v>38392</c:v>
                </c:pt>
                <c:pt idx="870">
                  <c:v>38393</c:v>
                </c:pt>
                <c:pt idx="871">
                  <c:v>38394</c:v>
                </c:pt>
                <c:pt idx="872">
                  <c:v>38397</c:v>
                </c:pt>
                <c:pt idx="873">
                  <c:v>38398</c:v>
                </c:pt>
                <c:pt idx="874">
                  <c:v>38399</c:v>
                </c:pt>
                <c:pt idx="875">
                  <c:v>38400</c:v>
                </c:pt>
                <c:pt idx="876">
                  <c:v>38401</c:v>
                </c:pt>
                <c:pt idx="877">
                  <c:v>38404</c:v>
                </c:pt>
                <c:pt idx="878">
                  <c:v>38405</c:v>
                </c:pt>
                <c:pt idx="879">
                  <c:v>38406</c:v>
                </c:pt>
                <c:pt idx="880">
                  <c:v>38407</c:v>
                </c:pt>
                <c:pt idx="881">
                  <c:v>38408</c:v>
                </c:pt>
                <c:pt idx="882">
                  <c:v>38411</c:v>
                </c:pt>
                <c:pt idx="883">
                  <c:v>38412</c:v>
                </c:pt>
                <c:pt idx="884">
                  <c:v>38413</c:v>
                </c:pt>
                <c:pt idx="885">
                  <c:v>38414</c:v>
                </c:pt>
                <c:pt idx="886">
                  <c:v>38415</c:v>
                </c:pt>
                <c:pt idx="887">
                  <c:v>38418</c:v>
                </c:pt>
                <c:pt idx="888">
                  <c:v>38419</c:v>
                </c:pt>
                <c:pt idx="889">
                  <c:v>38420</c:v>
                </c:pt>
                <c:pt idx="890">
                  <c:v>38421</c:v>
                </c:pt>
                <c:pt idx="891">
                  <c:v>38422</c:v>
                </c:pt>
                <c:pt idx="892">
                  <c:v>38425</c:v>
                </c:pt>
                <c:pt idx="893">
                  <c:v>38426</c:v>
                </c:pt>
                <c:pt idx="894">
                  <c:v>38427</c:v>
                </c:pt>
                <c:pt idx="895">
                  <c:v>38428</c:v>
                </c:pt>
                <c:pt idx="896">
                  <c:v>38429</c:v>
                </c:pt>
                <c:pt idx="897">
                  <c:v>38432</c:v>
                </c:pt>
                <c:pt idx="898">
                  <c:v>38433</c:v>
                </c:pt>
                <c:pt idx="899">
                  <c:v>38434</c:v>
                </c:pt>
                <c:pt idx="900">
                  <c:v>38435</c:v>
                </c:pt>
                <c:pt idx="901">
                  <c:v>38436</c:v>
                </c:pt>
                <c:pt idx="902">
                  <c:v>38439</c:v>
                </c:pt>
                <c:pt idx="903">
                  <c:v>38440</c:v>
                </c:pt>
                <c:pt idx="904">
                  <c:v>38441</c:v>
                </c:pt>
                <c:pt idx="905">
                  <c:v>38442</c:v>
                </c:pt>
                <c:pt idx="906">
                  <c:v>38443</c:v>
                </c:pt>
                <c:pt idx="907">
                  <c:v>38446</c:v>
                </c:pt>
                <c:pt idx="908">
                  <c:v>38447</c:v>
                </c:pt>
                <c:pt idx="909">
                  <c:v>38448</c:v>
                </c:pt>
                <c:pt idx="910">
                  <c:v>38449</c:v>
                </c:pt>
                <c:pt idx="911">
                  <c:v>38450</c:v>
                </c:pt>
                <c:pt idx="912">
                  <c:v>38453</c:v>
                </c:pt>
                <c:pt idx="913">
                  <c:v>38454</c:v>
                </c:pt>
                <c:pt idx="914">
                  <c:v>38455</c:v>
                </c:pt>
                <c:pt idx="915">
                  <c:v>38456</c:v>
                </c:pt>
                <c:pt idx="916">
                  <c:v>38457</c:v>
                </c:pt>
                <c:pt idx="917">
                  <c:v>38460</c:v>
                </c:pt>
                <c:pt idx="918">
                  <c:v>38461</c:v>
                </c:pt>
                <c:pt idx="919">
                  <c:v>38462</c:v>
                </c:pt>
                <c:pt idx="920">
                  <c:v>38463</c:v>
                </c:pt>
                <c:pt idx="921">
                  <c:v>38464</c:v>
                </c:pt>
                <c:pt idx="922">
                  <c:v>38467</c:v>
                </c:pt>
                <c:pt idx="923">
                  <c:v>38468</c:v>
                </c:pt>
                <c:pt idx="924">
                  <c:v>38469</c:v>
                </c:pt>
                <c:pt idx="925">
                  <c:v>38470</c:v>
                </c:pt>
                <c:pt idx="926">
                  <c:v>38471</c:v>
                </c:pt>
                <c:pt idx="927">
                  <c:v>38474</c:v>
                </c:pt>
                <c:pt idx="928">
                  <c:v>38475</c:v>
                </c:pt>
                <c:pt idx="929">
                  <c:v>38476</c:v>
                </c:pt>
                <c:pt idx="930">
                  <c:v>38477</c:v>
                </c:pt>
                <c:pt idx="931">
                  <c:v>38478</c:v>
                </c:pt>
                <c:pt idx="932">
                  <c:v>38481</c:v>
                </c:pt>
                <c:pt idx="933">
                  <c:v>38482</c:v>
                </c:pt>
                <c:pt idx="934">
                  <c:v>38483</c:v>
                </c:pt>
                <c:pt idx="935">
                  <c:v>38484</c:v>
                </c:pt>
                <c:pt idx="936">
                  <c:v>38485</c:v>
                </c:pt>
                <c:pt idx="937">
                  <c:v>38488</c:v>
                </c:pt>
                <c:pt idx="938">
                  <c:v>38489</c:v>
                </c:pt>
                <c:pt idx="939">
                  <c:v>38490</c:v>
                </c:pt>
                <c:pt idx="940">
                  <c:v>38491</c:v>
                </c:pt>
                <c:pt idx="941">
                  <c:v>38492</c:v>
                </c:pt>
                <c:pt idx="942">
                  <c:v>38495</c:v>
                </c:pt>
                <c:pt idx="943">
                  <c:v>38496</c:v>
                </c:pt>
                <c:pt idx="944">
                  <c:v>38497</c:v>
                </c:pt>
                <c:pt idx="945">
                  <c:v>38498</c:v>
                </c:pt>
                <c:pt idx="946">
                  <c:v>38499</c:v>
                </c:pt>
                <c:pt idx="947">
                  <c:v>38502</c:v>
                </c:pt>
                <c:pt idx="948">
                  <c:v>38503</c:v>
                </c:pt>
                <c:pt idx="949">
                  <c:v>38504</c:v>
                </c:pt>
                <c:pt idx="950">
                  <c:v>38505</c:v>
                </c:pt>
                <c:pt idx="951">
                  <c:v>38506</c:v>
                </c:pt>
                <c:pt idx="952">
                  <c:v>38509</c:v>
                </c:pt>
                <c:pt idx="953">
                  <c:v>38510</c:v>
                </c:pt>
                <c:pt idx="954">
                  <c:v>38511</c:v>
                </c:pt>
                <c:pt idx="955">
                  <c:v>38512</c:v>
                </c:pt>
                <c:pt idx="956">
                  <c:v>38513</c:v>
                </c:pt>
                <c:pt idx="957">
                  <c:v>38516</c:v>
                </c:pt>
                <c:pt idx="958">
                  <c:v>38517</c:v>
                </c:pt>
                <c:pt idx="959">
                  <c:v>38518</c:v>
                </c:pt>
                <c:pt idx="960">
                  <c:v>38519</c:v>
                </c:pt>
                <c:pt idx="961">
                  <c:v>38520</c:v>
                </c:pt>
                <c:pt idx="962">
                  <c:v>38523</c:v>
                </c:pt>
                <c:pt idx="963">
                  <c:v>38524</c:v>
                </c:pt>
                <c:pt idx="964">
                  <c:v>38525</c:v>
                </c:pt>
                <c:pt idx="965">
                  <c:v>38526</c:v>
                </c:pt>
                <c:pt idx="966">
                  <c:v>38527</c:v>
                </c:pt>
                <c:pt idx="967">
                  <c:v>38530</c:v>
                </c:pt>
                <c:pt idx="968">
                  <c:v>38531</c:v>
                </c:pt>
                <c:pt idx="969">
                  <c:v>38532</c:v>
                </c:pt>
                <c:pt idx="970">
                  <c:v>38533</c:v>
                </c:pt>
                <c:pt idx="971">
                  <c:v>38534</c:v>
                </c:pt>
                <c:pt idx="972">
                  <c:v>38537</c:v>
                </c:pt>
                <c:pt idx="973">
                  <c:v>38538</c:v>
                </c:pt>
                <c:pt idx="974">
                  <c:v>38539</c:v>
                </c:pt>
                <c:pt idx="975">
                  <c:v>38540</c:v>
                </c:pt>
                <c:pt idx="976">
                  <c:v>38541</c:v>
                </c:pt>
                <c:pt idx="977">
                  <c:v>38544</c:v>
                </c:pt>
                <c:pt idx="978">
                  <c:v>38545</c:v>
                </c:pt>
                <c:pt idx="979">
                  <c:v>38546</c:v>
                </c:pt>
                <c:pt idx="980">
                  <c:v>38547</c:v>
                </c:pt>
                <c:pt idx="981">
                  <c:v>38548</c:v>
                </c:pt>
                <c:pt idx="982">
                  <c:v>38551</c:v>
                </c:pt>
                <c:pt idx="983">
                  <c:v>38552</c:v>
                </c:pt>
                <c:pt idx="984">
                  <c:v>38553</c:v>
                </c:pt>
                <c:pt idx="985">
                  <c:v>38554</c:v>
                </c:pt>
                <c:pt idx="986">
                  <c:v>38555</c:v>
                </c:pt>
                <c:pt idx="987">
                  <c:v>38558</c:v>
                </c:pt>
                <c:pt idx="988">
                  <c:v>38559</c:v>
                </c:pt>
                <c:pt idx="989">
                  <c:v>38560</c:v>
                </c:pt>
                <c:pt idx="990">
                  <c:v>38561</c:v>
                </c:pt>
                <c:pt idx="991">
                  <c:v>38562</c:v>
                </c:pt>
                <c:pt idx="992">
                  <c:v>38565</c:v>
                </c:pt>
                <c:pt idx="993">
                  <c:v>38566</c:v>
                </c:pt>
                <c:pt idx="994">
                  <c:v>38567</c:v>
                </c:pt>
                <c:pt idx="995">
                  <c:v>38568</c:v>
                </c:pt>
                <c:pt idx="996">
                  <c:v>38569</c:v>
                </c:pt>
                <c:pt idx="997">
                  <c:v>38572</c:v>
                </c:pt>
                <c:pt idx="998">
                  <c:v>38573</c:v>
                </c:pt>
                <c:pt idx="999">
                  <c:v>38574</c:v>
                </c:pt>
                <c:pt idx="1000">
                  <c:v>38575</c:v>
                </c:pt>
                <c:pt idx="1001">
                  <c:v>38576</c:v>
                </c:pt>
                <c:pt idx="1002">
                  <c:v>38579</c:v>
                </c:pt>
                <c:pt idx="1003">
                  <c:v>38580</c:v>
                </c:pt>
                <c:pt idx="1004">
                  <c:v>38581</c:v>
                </c:pt>
                <c:pt idx="1005">
                  <c:v>38582</c:v>
                </c:pt>
                <c:pt idx="1006">
                  <c:v>38583</c:v>
                </c:pt>
                <c:pt idx="1007">
                  <c:v>38586</c:v>
                </c:pt>
                <c:pt idx="1008">
                  <c:v>38587</c:v>
                </c:pt>
                <c:pt idx="1009">
                  <c:v>38588</c:v>
                </c:pt>
                <c:pt idx="1010">
                  <c:v>38589</c:v>
                </c:pt>
                <c:pt idx="1011">
                  <c:v>38590</c:v>
                </c:pt>
                <c:pt idx="1012">
                  <c:v>38593</c:v>
                </c:pt>
                <c:pt idx="1013">
                  <c:v>38594</c:v>
                </c:pt>
                <c:pt idx="1014">
                  <c:v>38595</c:v>
                </c:pt>
                <c:pt idx="1015">
                  <c:v>38596</c:v>
                </c:pt>
                <c:pt idx="1016">
                  <c:v>38597</c:v>
                </c:pt>
                <c:pt idx="1017">
                  <c:v>38600</c:v>
                </c:pt>
                <c:pt idx="1018">
                  <c:v>38601</c:v>
                </c:pt>
                <c:pt idx="1019">
                  <c:v>38602</c:v>
                </c:pt>
                <c:pt idx="1020">
                  <c:v>38603</c:v>
                </c:pt>
                <c:pt idx="1021">
                  <c:v>38604</c:v>
                </c:pt>
                <c:pt idx="1022">
                  <c:v>38607</c:v>
                </c:pt>
                <c:pt idx="1023">
                  <c:v>38608</c:v>
                </c:pt>
                <c:pt idx="1024">
                  <c:v>38609</c:v>
                </c:pt>
                <c:pt idx="1025">
                  <c:v>38610</c:v>
                </c:pt>
                <c:pt idx="1026">
                  <c:v>38611</c:v>
                </c:pt>
                <c:pt idx="1027">
                  <c:v>38614</c:v>
                </c:pt>
                <c:pt idx="1028">
                  <c:v>38615</c:v>
                </c:pt>
                <c:pt idx="1029">
                  <c:v>38616</c:v>
                </c:pt>
                <c:pt idx="1030">
                  <c:v>38617</c:v>
                </c:pt>
                <c:pt idx="1031">
                  <c:v>38618</c:v>
                </c:pt>
                <c:pt idx="1032">
                  <c:v>38621</c:v>
                </c:pt>
                <c:pt idx="1033">
                  <c:v>38622</c:v>
                </c:pt>
                <c:pt idx="1034">
                  <c:v>38623</c:v>
                </c:pt>
                <c:pt idx="1035">
                  <c:v>38624</c:v>
                </c:pt>
                <c:pt idx="1036">
                  <c:v>38625</c:v>
                </c:pt>
                <c:pt idx="1037">
                  <c:v>38628</c:v>
                </c:pt>
                <c:pt idx="1038">
                  <c:v>38629</c:v>
                </c:pt>
                <c:pt idx="1039">
                  <c:v>38630</c:v>
                </c:pt>
                <c:pt idx="1040">
                  <c:v>38631</c:v>
                </c:pt>
                <c:pt idx="1041">
                  <c:v>38632</c:v>
                </c:pt>
                <c:pt idx="1042">
                  <c:v>38635</c:v>
                </c:pt>
                <c:pt idx="1043">
                  <c:v>38636</c:v>
                </c:pt>
                <c:pt idx="1044">
                  <c:v>38637</c:v>
                </c:pt>
                <c:pt idx="1045">
                  <c:v>38638</c:v>
                </c:pt>
                <c:pt idx="1046">
                  <c:v>38639</c:v>
                </c:pt>
                <c:pt idx="1047">
                  <c:v>38642</c:v>
                </c:pt>
                <c:pt idx="1048">
                  <c:v>38643</c:v>
                </c:pt>
                <c:pt idx="1049">
                  <c:v>38644</c:v>
                </c:pt>
                <c:pt idx="1050">
                  <c:v>38645</c:v>
                </c:pt>
                <c:pt idx="1051">
                  <c:v>38646</c:v>
                </c:pt>
                <c:pt idx="1052">
                  <c:v>38649</c:v>
                </c:pt>
                <c:pt idx="1053">
                  <c:v>38650</c:v>
                </c:pt>
                <c:pt idx="1054">
                  <c:v>38651</c:v>
                </c:pt>
                <c:pt idx="1055">
                  <c:v>38652</c:v>
                </c:pt>
                <c:pt idx="1056">
                  <c:v>38653</c:v>
                </c:pt>
                <c:pt idx="1057">
                  <c:v>38656</c:v>
                </c:pt>
                <c:pt idx="1058">
                  <c:v>38657</c:v>
                </c:pt>
                <c:pt idx="1059">
                  <c:v>38658</c:v>
                </c:pt>
                <c:pt idx="1060">
                  <c:v>38659</c:v>
                </c:pt>
                <c:pt idx="1061">
                  <c:v>38660</c:v>
                </c:pt>
                <c:pt idx="1062">
                  <c:v>38663</c:v>
                </c:pt>
                <c:pt idx="1063">
                  <c:v>38664</c:v>
                </c:pt>
                <c:pt idx="1064">
                  <c:v>38665</c:v>
                </c:pt>
                <c:pt idx="1065">
                  <c:v>38666</c:v>
                </c:pt>
                <c:pt idx="1066">
                  <c:v>38667</c:v>
                </c:pt>
                <c:pt idx="1067">
                  <c:v>38670</c:v>
                </c:pt>
                <c:pt idx="1068">
                  <c:v>38671</c:v>
                </c:pt>
                <c:pt idx="1069">
                  <c:v>38672</c:v>
                </c:pt>
                <c:pt idx="1070">
                  <c:v>38673</c:v>
                </c:pt>
                <c:pt idx="1071">
                  <c:v>38674</c:v>
                </c:pt>
                <c:pt idx="1072">
                  <c:v>38677</c:v>
                </c:pt>
                <c:pt idx="1073">
                  <c:v>38678</c:v>
                </c:pt>
                <c:pt idx="1074">
                  <c:v>38679</c:v>
                </c:pt>
                <c:pt idx="1075">
                  <c:v>38680</c:v>
                </c:pt>
                <c:pt idx="1076">
                  <c:v>38681</c:v>
                </c:pt>
                <c:pt idx="1077">
                  <c:v>38684</c:v>
                </c:pt>
                <c:pt idx="1078">
                  <c:v>38685</c:v>
                </c:pt>
                <c:pt idx="1079">
                  <c:v>38686</c:v>
                </c:pt>
                <c:pt idx="1080">
                  <c:v>38687</c:v>
                </c:pt>
                <c:pt idx="1081">
                  <c:v>38688</c:v>
                </c:pt>
                <c:pt idx="1082">
                  <c:v>38691</c:v>
                </c:pt>
                <c:pt idx="1083">
                  <c:v>38692</c:v>
                </c:pt>
                <c:pt idx="1084">
                  <c:v>38693</c:v>
                </c:pt>
                <c:pt idx="1085">
                  <c:v>38694</c:v>
                </c:pt>
                <c:pt idx="1086">
                  <c:v>38695</c:v>
                </c:pt>
                <c:pt idx="1087">
                  <c:v>38698</c:v>
                </c:pt>
                <c:pt idx="1088">
                  <c:v>38699</c:v>
                </c:pt>
                <c:pt idx="1089">
                  <c:v>38700</c:v>
                </c:pt>
                <c:pt idx="1090">
                  <c:v>38701</c:v>
                </c:pt>
                <c:pt idx="1091">
                  <c:v>38702</c:v>
                </c:pt>
                <c:pt idx="1092">
                  <c:v>38705</c:v>
                </c:pt>
                <c:pt idx="1093">
                  <c:v>38706</c:v>
                </c:pt>
                <c:pt idx="1094">
                  <c:v>38707</c:v>
                </c:pt>
                <c:pt idx="1095">
                  <c:v>38708</c:v>
                </c:pt>
                <c:pt idx="1096">
                  <c:v>38709</c:v>
                </c:pt>
                <c:pt idx="1097">
                  <c:v>38712</c:v>
                </c:pt>
                <c:pt idx="1098">
                  <c:v>38713</c:v>
                </c:pt>
                <c:pt idx="1099">
                  <c:v>38714</c:v>
                </c:pt>
                <c:pt idx="1100">
                  <c:v>38715</c:v>
                </c:pt>
                <c:pt idx="1101">
                  <c:v>38716</c:v>
                </c:pt>
                <c:pt idx="1102">
                  <c:v>38719</c:v>
                </c:pt>
                <c:pt idx="1103">
                  <c:v>38720</c:v>
                </c:pt>
                <c:pt idx="1104">
                  <c:v>38721</c:v>
                </c:pt>
                <c:pt idx="1105">
                  <c:v>38722</c:v>
                </c:pt>
                <c:pt idx="1106">
                  <c:v>38723</c:v>
                </c:pt>
                <c:pt idx="1107">
                  <c:v>38726</c:v>
                </c:pt>
                <c:pt idx="1108">
                  <c:v>38727</c:v>
                </c:pt>
                <c:pt idx="1109">
                  <c:v>38728</c:v>
                </c:pt>
                <c:pt idx="1110">
                  <c:v>38729</c:v>
                </c:pt>
                <c:pt idx="1111">
                  <c:v>38730</c:v>
                </c:pt>
                <c:pt idx="1112">
                  <c:v>38733</c:v>
                </c:pt>
                <c:pt idx="1113">
                  <c:v>38734</c:v>
                </c:pt>
                <c:pt idx="1114">
                  <c:v>38735</c:v>
                </c:pt>
                <c:pt idx="1115">
                  <c:v>38736</c:v>
                </c:pt>
                <c:pt idx="1116">
                  <c:v>38737</c:v>
                </c:pt>
                <c:pt idx="1117">
                  <c:v>38740</c:v>
                </c:pt>
                <c:pt idx="1118">
                  <c:v>38741</c:v>
                </c:pt>
                <c:pt idx="1119">
                  <c:v>38742</c:v>
                </c:pt>
                <c:pt idx="1120">
                  <c:v>38743</c:v>
                </c:pt>
                <c:pt idx="1121">
                  <c:v>38744</c:v>
                </c:pt>
                <c:pt idx="1122">
                  <c:v>38747</c:v>
                </c:pt>
                <c:pt idx="1123">
                  <c:v>38748</c:v>
                </c:pt>
                <c:pt idx="1124">
                  <c:v>38749</c:v>
                </c:pt>
                <c:pt idx="1125">
                  <c:v>38750</c:v>
                </c:pt>
                <c:pt idx="1126">
                  <c:v>38751</c:v>
                </c:pt>
                <c:pt idx="1127">
                  <c:v>38754</c:v>
                </c:pt>
                <c:pt idx="1128">
                  <c:v>38755</c:v>
                </c:pt>
                <c:pt idx="1129">
                  <c:v>38756</c:v>
                </c:pt>
                <c:pt idx="1130">
                  <c:v>38757</c:v>
                </c:pt>
                <c:pt idx="1131">
                  <c:v>38758</c:v>
                </c:pt>
                <c:pt idx="1132">
                  <c:v>38761</c:v>
                </c:pt>
                <c:pt idx="1133">
                  <c:v>38762</c:v>
                </c:pt>
                <c:pt idx="1134">
                  <c:v>38763</c:v>
                </c:pt>
                <c:pt idx="1135">
                  <c:v>38764</c:v>
                </c:pt>
                <c:pt idx="1136">
                  <c:v>38765</c:v>
                </c:pt>
                <c:pt idx="1137">
                  <c:v>38768</c:v>
                </c:pt>
                <c:pt idx="1138">
                  <c:v>38769</c:v>
                </c:pt>
                <c:pt idx="1139">
                  <c:v>38770</c:v>
                </c:pt>
                <c:pt idx="1140">
                  <c:v>38771</c:v>
                </c:pt>
                <c:pt idx="1141">
                  <c:v>38772</c:v>
                </c:pt>
                <c:pt idx="1142">
                  <c:v>38775</c:v>
                </c:pt>
                <c:pt idx="1143">
                  <c:v>38776</c:v>
                </c:pt>
                <c:pt idx="1144">
                  <c:v>38777</c:v>
                </c:pt>
                <c:pt idx="1145">
                  <c:v>38778</c:v>
                </c:pt>
                <c:pt idx="1146">
                  <c:v>38779</c:v>
                </c:pt>
                <c:pt idx="1147">
                  <c:v>38782</c:v>
                </c:pt>
                <c:pt idx="1148">
                  <c:v>38783</c:v>
                </c:pt>
                <c:pt idx="1149">
                  <c:v>38784</c:v>
                </c:pt>
                <c:pt idx="1150">
                  <c:v>38785</c:v>
                </c:pt>
                <c:pt idx="1151">
                  <c:v>38786</c:v>
                </c:pt>
                <c:pt idx="1152">
                  <c:v>38789</c:v>
                </c:pt>
                <c:pt idx="1153">
                  <c:v>38790</c:v>
                </c:pt>
                <c:pt idx="1154">
                  <c:v>38791</c:v>
                </c:pt>
                <c:pt idx="1155">
                  <c:v>38792</c:v>
                </c:pt>
                <c:pt idx="1156">
                  <c:v>38793</c:v>
                </c:pt>
                <c:pt idx="1157">
                  <c:v>38796</c:v>
                </c:pt>
                <c:pt idx="1158">
                  <c:v>38797</c:v>
                </c:pt>
                <c:pt idx="1159">
                  <c:v>38798</c:v>
                </c:pt>
                <c:pt idx="1160">
                  <c:v>38799</c:v>
                </c:pt>
                <c:pt idx="1161">
                  <c:v>38800</c:v>
                </c:pt>
                <c:pt idx="1162">
                  <c:v>38803</c:v>
                </c:pt>
                <c:pt idx="1163">
                  <c:v>38804</c:v>
                </c:pt>
                <c:pt idx="1164">
                  <c:v>38805</c:v>
                </c:pt>
                <c:pt idx="1165">
                  <c:v>38806</c:v>
                </c:pt>
                <c:pt idx="1166">
                  <c:v>38807</c:v>
                </c:pt>
                <c:pt idx="1167">
                  <c:v>38810</c:v>
                </c:pt>
                <c:pt idx="1168">
                  <c:v>38811</c:v>
                </c:pt>
                <c:pt idx="1169">
                  <c:v>38812</c:v>
                </c:pt>
                <c:pt idx="1170">
                  <c:v>38813</c:v>
                </c:pt>
                <c:pt idx="1171">
                  <c:v>38814</c:v>
                </c:pt>
                <c:pt idx="1172">
                  <c:v>38817</c:v>
                </c:pt>
                <c:pt idx="1173">
                  <c:v>38818</c:v>
                </c:pt>
                <c:pt idx="1174">
                  <c:v>38819</c:v>
                </c:pt>
                <c:pt idx="1175">
                  <c:v>38820</c:v>
                </c:pt>
                <c:pt idx="1176">
                  <c:v>38821</c:v>
                </c:pt>
                <c:pt idx="1177">
                  <c:v>38824</c:v>
                </c:pt>
                <c:pt idx="1178">
                  <c:v>38825</c:v>
                </c:pt>
                <c:pt idx="1179">
                  <c:v>38826</c:v>
                </c:pt>
                <c:pt idx="1180">
                  <c:v>38827</c:v>
                </c:pt>
                <c:pt idx="1181">
                  <c:v>38828</c:v>
                </c:pt>
                <c:pt idx="1182">
                  <c:v>38831</c:v>
                </c:pt>
                <c:pt idx="1183">
                  <c:v>38832</c:v>
                </c:pt>
                <c:pt idx="1184">
                  <c:v>38833</c:v>
                </c:pt>
                <c:pt idx="1185">
                  <c:v>38834</c:v>
                </c:pt>
                <c:pt idx="1186">
                  <c:v>38835</c:v>
                </c:pt>
                <c:pt idx="1187">
                  <c:v>38838</c:v>
                </c:pt>
                <c:pt idx="1188">
                  <c:v>38839</c:v>
                </c:pt>
                <c:pt idx="1189">
                  <c:v>38840</c:v>
                </c:pt>
                <c:pt idx="1190">
                  <c:v>38841</c:v>
                </c:pt>
                <c:pt idx="1191">
                  <c:v>38842</c:v>
                </c:pt>
                <c:pt idx="1192">
                  <c:v>38845</c:v>
                </c:pt>
                <c:pt idx="1193">
                  <c:v>38846</c:v>
                </c:pt>
                <c:pt idx="1194">
                  <c:v>38847</c:v>
                </c:pt>
                <c:pt idx="1195">
                  <c:v>38848</c:v>
                </c:pt>
                <c:pt idx="1196">
                  <c:v>38849</c:v>
                </c:pt>
                <c:pt idx="1197">
                  <c:v>38852</c:v>
                </c:pt>
                <c:pt idx="1198">
                  <c:v>38853</c:v>
                </c:pt>
                <c:pt idx="1199">
                  <c:v>38854</c:v>
                </c:pt>
                <c:pt idx="1200">
                  <c:v>38855</c:v>
                </c:pt>
                <c:pt idx="1201">
                  <c:v>38856</c:v>
                </c:pt>
                <c:pt idx="1202">
                  <c:v>38859</c:v>
                </c:pt>
                <c:pt idx="1203">
                  <c:v>38860</c:v>
                </c:pt>
                <c:pt idx="1204">
                  <c:v>38861</c:v>
                </c:pt>
                <c:pt idx="1205">
                  <c:v>38862</c:v>
                </c:pt>
                <c:pt idx="1206">
                  <c:v>38863</c:v>
                </c:pt>
                <c:pt idx="1207">
                  <c:v>38866</c:v>
                </c:pt>
                <c:pt idx="1208">
                  <c:v>38867</c:v>
                </c:pt>
                <c:pt idx="1209">
                  <c:v>38868</c:v>
                </c:pt>
                <c:pt idx="1210">
                  <c:v>38869</c:v>
                </c:pt>
                <c:pt idx="1211">
                  <c:v>38870</c:v>
                </c:pt>
                <c:pt idx="1212">
                  <c:v>38873</c:v>
                </c:pt>
                <c:pt idx="1213">
                  <c:v>38874</c:v>
                </c:pt>
                <c:pt idx="1214">
                  <c:v>38875</c:v>
                </c:pt>
                <c:pt idx="1215">
                  <c:v>38876</c:v>
                </c:pt>
                <c:pt idx="1216">
                  <c:v>38877</c:v>
                </c:pt>
                <c:pt idx="1217">
                  <c:v>38880</c:v>
                </c:pt>
                <c:pt idx="1218">
                  <c:v>38881</c:v>
                </c:pt>
                <c:pt idx="1219">
                  <c:v>38882</c:v>
                </c:pt>
                <c:pt idx="1220">
                  <c:v>38883</c:v>
                </c:pt>
                <c:pt idx="1221">
                  <c:v>38884</c:v>
                </c:pt>
                <c:pt idx="1222">
                  <c:v>38887</c:v>
                </c:pt>
                <c:pt idx="1223">
                  <c:v>38888</c:v>
                </c:pt>
                <c:pt idx="1224">
                  <c:v>38889</c:v>
                </c:pt>
                <c:pt idx="1225">
                  <c:v>38890</c:v>
                </c:pt>
                <c:pt idx="1226">
                  <c:v>38891</c:v>
                </c:pt>
                <c:pt idx="1227">
                  <c:v>38894</c:v>
                </c:pt>
                <c:pt idx="1228">
                  <c:v>38895</c:v>
                </c:pt>
                <c:pt idx="1229">
                  <c:v>38896</c:v>
                </c:pt>
                <c:pt idx="1230">
                  <c:v>38897</c:v>
                </c:pt>
                <c:pt idx="1231">
                  <c:v>38898</c:v>
                </c:pt>
                <c:pt idx="1232">
                  <c:v>38901</c:v>
                </c:pt>
                <c:pt idx="1233">
                  <c:v>38902</c:v>
                </c:pt>
                <c:pt idx="1234">
                  <c:v>38903</c:v>
                </c:pt>
                <c:pt idx="1235">
                  <c:v>38904</c:v>
                </c:pt>
                <c:pt idx="1236">
                  <c:v>38905</c:v>
                </c:pt>
                <c:pt idx="1237">
                  <c:v>38908</c:v>
                </c:pt>
                <c:pt idx="1238">
                  <c:v>38909</c:v>
                </c:pt>
                <c:pt idx="1239">
                  <c:v>38910</c:v>
                </c:pt>
                <c:pt idx="1240">
                  <c:v>38911</c:v>
                </c:pt>
                <c:pt idx="1241">
                  <c:v>38912</c:v>
                </c:pt>
                <c:pt idx="1242">
                  <c:v>38915</c:v>
                </c:pt>
                <c:pt idx="1243">
                  <c:v>38916</c:v>
                </c:pt>
                <c:pt idx="1244">
                  <c:v>38917</c:v>
                </c:pt>
                <c:pt idx="1245">
                  <c:v>38918</c:v>
                </c:pt>
                <c:pt idx="1246">
                  <c:v>38919</c:v>
                </c:pt>
                <c:pt idx="1247">
                  <c:v>38922</c:v>
                </c:pt>
                <c:pt idx="1248">
                  <c:v>38923</c:v>
                </c:pt>
                <c:pt idx="1249">
                  <c:v>38924</c:v>
                </c:pt>
                <c:pt idx="1250">
                  <c:v>38925</c:v>
                </c:pt>
                <c:pt idx="1251">
                  <c:v>38926</c:v>
                </c:pt>
                <c:pt idx="1252">
                  <c:v>38929</c:v>
                </c:pt>
                <c:pt idx="1253">
                  <c:v>38930</c:v>
                </c:pt>
                <c:pt idx="1254">
                  <c:v>38931</c:v>
                </c:pt>
                <c:pt idx="1255">
                  <c:v>38932</c:v>
                </c:pt>
                <c:pt idx="1256">
                  <c:v>38933</c:v>
                </c:pt>
                <c:pt idx="1257">
                  <c:v>38936</c:v>
                </c:pt>
                <c:pt idx="1258">
                  <c:v>38937</c:v>
                </c:pt>
                <c:pt idx="1259">
                  <c:v>38938</c:v>
                </c:pt>
                <c:pt idx="1260">
                  <c:v>38939</c:v>
                </c:pt>
                <c:pt idx="1261">
                  <c:v>38940</c:v>
                </c:pt>
                <c:pt idx="1262">
                  <c:v>38943</c:v>
                </c:pt>
                <c:pt idx="1263">
                  <c:v>38944</c:v>
                </c:pt>
                <c:pt idx="1264">
                  <c:v>38945</c:v>
                </c:pt>
                <c:pt idx="1265">
                  <c:v>38946</c:v>
                </c:pt>
                <c:pt idx="1266">
                  <c:v>38947</c:v>
                </c:pt>
                <c:pt idx="1267">
                  <c:v>38950</c:v>
                </c:pt>
                <c:pt idx="1268">
                  <c:v>38951</c:v>
                </c:pt>
                <c:pt idx="1269">
                  <c:v>38952</c:v>
                </c:pt>
                <c:pt idx="1270">
                  <c:v>38953</c:v>
                </c:pt>
                <c:pt idx="1271">
                  <c:v>38954</c:v>
                </c:pt>
                <c:pt idx="1272">
                  <c:v>38957</c:v>
                </c:pt>
                <c:pt idx="1273">
                  <c:v>38958</c:v>
                </c:pt>
                <c:pt idx="1274">
                  <c:v>38959</c:v>
                </c:pt>
                <c:pt idx="1275">
                  <c:v>38960</c:v>
                </c:pt>
                <c:pt idx="1276">
                  <c:v>38961</c:v>
                </c:pt>
                <c:pt idx="1277">
                  <c:v>38964</c:v>
                </c:pt>
                <c:pt idx="1278">
                  <c:v>38965</c:v>
                </c:pt>
                <c:pt idx="1279">
                  <c:v>38966</c:v>
                </c:pt>
                <c:pt idx="1280">
                  <c:v>38967</c:v>
                </c:pt>
                <c:pt idx="1281">
                  <c:v>38968</c:v>
                </c:pt>
                <c:pt idx="1282">
                  <c:v>38971</c:v>
                </c:pt>
                <c:pt idx="1283">
                  <c:v>38972</c:v>
                </c:pt>
                <c:pt idx="1284">
                  <c:v>38973</c:v>
                </c:pt>
                <c:pt idx="1285">
                  <c:v>38974</c:v>
                </c:pt>
                <c:pt idx="1286">
                  <c:v>38975</c:v>
                </c:pt>
                <c:pt idx="1287">
                  <c:v>38978</c:v>
                </c:pt>
                <c:pt idx="1288">
                  <c:v>38979</c:v>
                </c:pt>
                <c:pt idx="1289">
                  <c:v>38980</c:v>
                </c:pt>
                <c:pt idx="1290">
                  <c:v>38981</c:v>
                </c:pt>
                <c:pt idx="1291">
                  <c:v>38982</c:v>
                </c:pt>
                <c:pt idx="1292">
                  <c:v>38985</c:v>
                </c:pt>
                <c:pt idx="1293">
                  <c:v>38986</c:v>
                </c:pt>
                <c:pt idx="1294">
                  <c:v>38987</c:v>
                </c:pt>
                <c:pt idx="1295">
                  <c:v>38988</c:v>
                </c:pt>
                <c:pt idx="1296">
                  <c:v>38989</c:v>
                </c:pt>
                <c:pt idx="1297">
                  <c:v>38992</c:v>
                </c:pt>
                <c:pt idx="1298">
                  <c:v>38993</c:v>
                </c:pt>
                <c:pt idx="1299">
                  <c:v>38994</c:v>
                </c:pt>
                <c:pt idx="1300">
                  <c:v>38995</c:v>
                </c:pt>
                <c:pt idx="1301">
                  <c:v>38996</c:v>
                </c:pt>
                <c:pt idx="1302">
                  <c:v>38999</c:v>
                </c:pt>
                <c:pt idx="1303">
                  <c:v>39000</c:v>
                </c:pt>
                <c:pt idx="1304">
                  <c:v>39001</c:v>
                </c:pt>
                <c:pt idx="1305">
                  <c:v>39002</c:v>
                </c:pt>
                <c:pt idx="1306">
                  <c:v>39003</c:v>
                </c:pt>
                <c:pt idx="1307">
                  <c:v>39006</c:v>
                </c:pt>
                <c:pt idx="1308">
                  <c:v>39007</c:v>
                </c:pt>
                <c:pt idx="1309">
                  <c:v>39008</c:v>
                </c:pt>
                <c:pt idx="1310">
                  <c:v>39009</c:v>
                </c:pt>
                <c:pt idx="1311">
                  <c:v>39010</c:v>
                </c:pt>
                <c:pt idx="1312">
                  <c:v>39013</c:v>
                </c:pt>
                <c:pt idx="1313">
                  <c:v>39014</c:v>
                </c:pt>
                <c:pt idx="1314">
                  <c:v>39015</c:v>
                </c:pt>
                <c:pt idx="1315">
                  <c:v>39016</c:v>
                </c:pt>
                <c:pt idx="1316">
                  <c:v>39017</c:v>
                </c:pt>
                <c:pt idx="1317">
                  <c:v>39020</c:v>
                </c:pt>
                <c:pt idx="1318">
                  <c:v>39021</c:v>
                </c:pt>
                <c:pt idx="1319">
                  <c:v>39022</c:v>
                </c:pt>
                <c:pt idx="1320">
                  <c:v>39023</c:v>
                </c:pt>
                <c:pt idx="1321">
                  <c:v>39024</c:v>
                </c:pt>
                <c:pt idx="1322">
                  <c:v>39027</c:v>
                </c:pt>
                <c:pt idx="1323">
                  <c:v>39028</c:v>
                </c:pt>
                <c:pt idx="1324">
                  <c:v>39029</c:v>
                </c:pt>
                <c:pt idx="1325">
                  <c:v>39030</c:v>
                </c:pt>
                <c:pt idx="1326">
                  <c:v>39031</c:v>
                </c:pt>
                <c:pt idx="1327">
                  <c:v>39034</c:v>
                </c:pt>
                <c:pt idx="1328">
                  <c:v>39035</c:v>
                </c:pt>
                <c:pt idx="1329">
                  <c:v>39036</c:v>
                </c:pt>
                <c:pt idx="1330">
                  <c:v>39037</c:v>
                </c:pt>
                <c:pt idx="1331">
                  <c:v>39038</c:v>
                </c:pt>
                <c:pt idx="1332">
                  <c:v>39041</c:v>
                </c:pt>
                <c:pt idx="1333">
                  <c:v>39042</c:v>
                </c:pt>
                <c:pt idx="1334">
                  <c:v>39043</c:v>
                </c:pt>
                <c:pt idx="1335">
                  <c:v>39044</c:v>
                </c:pt>
                <c:pt idx="1336">
                  <c:v>39045</c:v>
                </c:pt>
                <c:pt idx="1337">
                  <c:v>39048</c:v>
                </c:pt>
                <c:pt idx="1338">
                  <c:v>39049</c:v>
                </c:pt>
                <c:pt idx="1339">
                  <c:v>39050</c:v>
                </c:pt>
                <c:pt idx="1340">
                  <c:v>39051</c:v>
                </c:pt>
                <c:pt idx="1341">
                  <c:v>39052</c:v>
                </c:pt>
                <c:pt idx="1342">
                  <c:v>39055</c:v>
                </c:pt>
                <c:pt idx="1343">
                  <c:v>39056</c:v>
                </c:pt>
                <c:pt idx="1344">
                  <c:v>39057</c:v>
                </c:pt>
                <c:pt idx="1345">
                  <c:v>39058</c:v>
                </c:pt>
                <c:pt idx="1346">
                  <c:v>39059</c:v>
                </c:pt>
                <c:pt idx="1347">
                  <c:v>39062</c:v>
                </c:pt>
                <c:pt idx="1348">
                  <c:v>39063</c:v>
                </c:pt>
                <c:pt idx="1349">
                  <c:v>39064</c:v>
                </c:pt>
                <c:pt idx="1350">
                  <c:v>39065</c:v>
                </c:pt>
                <c:pt idx="1351">
                  <c:v>39066</c:v>
                </c:pt>
                <c:pt idx="1352">
                  <c:v>39069</c:v>
                </c:pt>
                <c:pt idx="1353">
                  <c:v>39070</c:v>
                </c:pt>
                <c:pt idx="1354">
                  <c:v>39071</c:v>
                </c:pt>
                <c:pt idx="1355">
                  <c:v>39072</c:v>
                </c:pt>
                <c:pt idx="1356">
                  <c:v>39073</c:v>
                </c:pt>
                <c:pt idx="1357">
                  <c:v>39076</c:v>
                </c:pt>
                <c:pt idx="1358">
                  <c:v>39077</c:v>
                </c:pt>
                <c:pt idx="1359">
                  <c:v>39078</c:v>
                </c:pt>
                <c:pt idx="1360">
                  <c:v>39079</c:v>
                </c:pt>
                <c:pt idx="1361">
                  <c:v>39080</c:v>
                </c:pt>
                <c:pt idx="1362">
                  <c:v>39083</c:v>
                </c:pt>
                <c:pt idx="1363">
                  <c:v>39084</c:v>
                </c:pt>
                <c:pt idx="1364">
                  <c:v>39085</c:v>
                </c:pt>
                <c:pt idx="1365">
                  <c:v>39086</c:v>
                </c:pt>
                <c:pt idx="1366">
                  <c:v>39087</c:v>
                </c:pt>
                <c:pt idx="1367">
                  <c:v>39090</c:v>
                </c:pt>
                <c:pt idx="1368">
                  <c:v>39091</c:v>
                </c:pt>
                <c:pt idx="1369">
                  <c:v>39092</c:v>
                </c:pt>
                <c:pt idx="1370">
                  <c:v>39093</c:v>
                </c:pt>
                <c:pt idx="1371">
                  <c:v>39094</c:v>
                </c:pt>
                <c:pt idx="1372">
                  <c:v>39097</c:v>
                </c:pt>
                <c:pt idx="1373">
                  <c:v>39098</c:v>
                </c:pt>
                <c:pt idx="1374">
                  <c:v>39099</c:v>
                </c:pt>
                <c:pt idx="1375">
                  <c:v>39100</c:v>
                </c:pt>
                <c:pt idx="1376">
                  <c:v>39101</c:v>
                </c:pt>
                <c:pt idx="1377">
                  <c:v>39104</c:v>
                </c:pt>
                <c:pt idx="1378">
                  <c:v>39105</c:v>
                </c:pt>
                <c:pt idx="1379">
                  <c:v>39106</c:v>
                </c:pt>
                <c:pt idx="1380">
                  <c:v>39107</c:v>
                </c:pt>
                <c:pt idx="1381">
                  <c:v>39108</c:v>
                </c:pt>
                <c:pt idx="1382">
                  <c:v>39111</c:v>
                </c:pt>
                <c:pt idx="1383">
                  <c:v>39112</c:v>
                </c:pt>
                <c:pt idx="1384">
                  <c:v>39113</c:v>
                </c:pt>
                <c:pt idx="1385">
                  <c:v>39114</c:v>
                </c:pt>
                <c:pt idx="1386">
                  <c:v>39115</c:v>
                </c:pt>
                <c:pt idx="1387">
                  <c:v>39118</c:v>
                </c:pt>
                <c:pt idx="1388">
                  <c:v>39119</c:v>
                </c:pt>
                <c:pt idx="1389">
                  <c:v>39120</c:v>
                </c:pt>
                <c:pt idx="1390">
                  <c:v>39121</c:v>
                </c:pt>
                <c:pt idx="1391">
                  <c:v>39122</c:v>
                </c:pt>
                <c:pt idx="1392">
                  <c:v>39125</c:v>
                </c:pt>
                <c:pt idx="1393">
                  <c:v>39126</c:v>
                </c:pt>
                <c:pt idx="1394">
                  <c:v>39127</c:v>
                </c:pt>
                <c:pt idx="1395">
                  <c:v>39128</c:v>
                </c:pt>
                <c:pt idx="1396">
                  <c:v>39129</c:v>
                </c:pt>
                <c:pt idx="1397">
                  <c:v>39132</c:v>
                </c:pt>
                <c:pt idx="1398">
                  <c:v>39133</c:v>
                </c:pt>
                <c:pt idx="1399">
                  <c:v>39134</c:v>
                </c:pt>
                <c:pt idx="1400">
                  <c:v>39135</c:v>
                </c:pt>
                <c:pt idx="1401">
                  <c:v>39136</c:v>
                </c:pt>
                <c:pt idx="1402">
                  <c:v>39139</c:v>
                </c:pt>
                <c:pt idx="1403">
                  <c:v>39140</c:v>
                </c:pt>
                <c:pt idx="1404">
                  <c:v>39141</c:v>
                </c:pt>
                <c:pt idx="1405">
                  <c:v>39142</c:v>
                </c:pt>
                <c:pt idx="1406">
                  <c:v>39143</c:v>
                </c:pt>
                <c:pt idx="1407">
                  <c:v>39146</c:v>
                </c:pt>
                <c:pt idx="1408">
                  <c:v>39147</c:v>
                </c:pt>
                <c:pt idx="1409">
                  <c:v>39148</c:v>
                </c:pt>
                <c:pt idx="1410">
                  <c:v>39149</c:v>
                </c:pt>
                <c:pt idx="1411">
                  <c:v>39150</c:v>
                </c:pt>
                <c:pt idx="1412">
                  <c:v>39153</c:v>
                </c:pt>
                <c:pt idx="1413">
                  <c:v>39154</c:v>
                </c:pt>
                <c:pt idx="1414">
                  <c:v>39155</c:v>
                </c:pt>
                <c:pt idx="1415">
                  <c:v>39156</c:v>
                </c:pt>
                <c:pt idx="1416">
                  <c:v>39157</c:v>
                </c:pt>
                <c:pt idx="1417">
                  <c:v>39160</c:v>
                </c:pt>
                <c:pt idx="1418">
                  <c:v>39161</c:v>
                </c:pt>
                <c:pt idx="1419">
                  <c:v>39162</c:v>
                </c:pt>
                <c:pt idx="1420">
                  <c:v>39163</c:v>
                </c:pt>
                <c:pt idx="1421">
                  <c:v>39164</c:v>
                </c:pt>
                <c:pt idx="1422">
                  <c:v>39167</c:v>
                </c:pt>
                <c:pt idx="1423">
                  <c:v>39168</c:v>
                </c:pt>
                <c:pt idx="1424">
                  <c:v>39169</c:v>
                </c:pt>
                <c:pt idx="1425">
                  <c:v>39170</c:v>
                </c:pt>
                <c:pt idx="1426">
                  <c:v>39171</c:v>
                </c:pt>
                <c:pt idx="1427">
                  <c:v>39174</c:v>
                </c:pt>
                <c:pt idx="1428">
                  <c:v>39175</c:v>
                </c:pt>
                <c:pt idx="1429">
                  <c:v>39176</c:v>
                </c:pt>
                <c:pt idx="1430">
                  <c:v>39177</c:v>
                </c:pt>
                <c:pt idx="1431">
                  <c:v>39178</c:v>
                </c:pt>
                <c:pt idx="1432">
                  <c:v>39181</c:v>
                </c:pt>
                <c:pt idx="1433">
                  <c:v>39182</c:v>
                </c:pt>
                <c:pt idx="1434">
                  <c:v>39183</c:v>
                </c:pt>
                <c:pt idx="1435">
                  <c:v>39184</c:v>
                </c:pt>
                <c:pt idx="1436">
                  <c:v>39185</c:v>
                </c:pt>
                <c:pt idx="1437">
                  <c:v>39188</c:v>
                </c:pt>
                <c:pt idx="1438">
                  <c:v>39189</c:v>
                </c:pt>
                <c:pt idx="1439">
                  <c:v>39190</c:v>
                </c:pt>
                <c:pt idx="1440">
                  <c:v>39191</c:v>
                </c:pt>
                <c:pt idx="1441">
                  <c:v>39192</c:v>
                </c:pt>
                <c:pt idx="1442">
                  <c:v>39195</c:v>
                </c:pt>
                <c:pt idx="1443">
                  <c:v>39196</c:v>
                </c:pt>
                <c:pt idx="1444">
                  <c:v>39197</c:v>
                </c:pt>
                <c:pt idx="1445">
                  <c:v>39198</c:v>
                </c:pt>
                <c:pt idx="1446">
                  <c:v>39199</c:v>
                </c:pt>
                <c:pt idx="1447">
                  <c:v>39202</c:v>
                </c:pt>
                <c:pt idx="1448">
                  <c:v>39203</c:v>
                </c:pt>
                <c:pt idx="1449">
                  <c:v>39204</c:v>
                </c:pt>
                <c:pt idx="1450">
                  <c:v>39205</c:v>
                </c:pt>
                <c:pt idx="1451">
                  <c:v>39206</c:v>
                </c:pt>
                <c:pt idx="1452">
                  <c:v>39209</c:v>
                </c:pt>
                <c:pt idx="1453">
                  <c:v>39210</c:v>
                </c:pt>
                <c:pt idx="1454">
                  <c:v>39211</c:v>
                </c:pt>
                <c:pt idx="1455">
                  <c:v>39212</c:v>
                </c:pt>
                <c:pt idx="1456">
                  <c:v>39213</c:v>
                </c:pt>
                <c:pt idx="1457">
                  <c:v>39216</c:v>
                </c:pt>
                <c:pt idx="1458">
                  <c:v>39217</c:v>
                </c:pt>
                <c:pt idx="1459">
                  <c:v>39218</c:v>
                </c:pt>
                <c:pt idx="1460">
                  <c:v>39219</c:v>
                </c:pt>
                <c:pt idx="1461">
                  <c:v>39220</c:v>
                </c:pt>
                <c:pt idx="1462">
                  <c:v>39223</c:v>
                </c:pt>
                <c:pt idx="1463">
                  <c:v>39224</c:v>
                </c:pt>
                <c:pt idx="1464">
                  <c:v>39225</c:v>
                </c:pt>
                <c:pt idx="1465">
                  <c:v>39226</c:v>
                </c:pt>
                <c:pt idx="1466">
                  <c:v>39227</c:v>
                </c:pt>
                <c:pt idx="1467">
                  <c:v>39230</c:v>
                </c:pt>
                <c:pt idx="1468">
                  <c:v>39231</c:v>
                </c:pt>
                <c:pt idx="1469">
                  <c:v>39232</c:v>
                </c:pt>
                <c:pt idx="1470">
                  <c:v>39233</c:v>
                </c:pt>
                <c:pt idx="1471">
                  <c:v>39234</c:v>
                </c:pt>
                <c:pt idx="1472">
                  <c:v>39237</c:v>
                </c:pt>
                <c:pt idx="1473">
                  <c:v>39238</c:v>
                </c:pt>
                <c:pt idx="1474">
                  <c:v>39239</c:v>
                </c:pt>
                <c:pt idx="1475">
                  <c:v>39240</c:v>
                </c:pt>
                <c:pt idx="1476">
                  <c:v>39241</c:v>
                </c:pt>
                <c:pt idx="1477">
                  <c:v>39244</c:v>
                </c:pt>
                <c:pt idx="1478">
                  <c:v>39245</c:v>
                </c:pt>
                <c:pt idx="1479">
                  <c:v>39246</c:v>
                </c:pt>
                <c:pt idx="1480">
                  <c:v>39247</c:v>
                </c:pt>
                <c:pt idx="1481">
                  <c:v>39248</c:v>
                </c:pt>
                <c:pt idx="1482">
                  <c:v>39251</c:v>
                </c:pt>
                <c:pt idx="1483">
                  <c:v>39252</c:v>
                </c:pt>
                <c:pt idx="1484">
                  <c:v>39253</c:v>
                </c:pt>
                <c:pt idx="1485">
                  <c:v>39254</c:v>
                </c:pt>
                <c:pt idx="1486">
                  <c:v>39255</c:v>
                </c:pt>
                <c:pt idx="1487">
                  <c:v>39258</c:v>
                </c:pt>
                <c:pt idx="1488">
                  <c:v>39259</c:v>
                </c:pt>
                <c:pt idx="1489">
                  <c:v>39260</c:v>
                </c:pt>
                <c:pt idx="1490">
                  <c:v>39261</c:v>
                </c:pt>
                <c:pt idx="1491">
                  <c:v>39262</c:v>
                </c:pt>
                <c:pt idx="1492">
                  <c:v>39265</c:v>
                </c:pt>
                <c:pt idx="1493">
                  <c:v>39266</c:v>
                </c:pt>
                <c:pt idx="1494">
                  <c:v>39267</c:v>
                </c:pt>
                <c:pt idx="1495">
                  <c:v>39268</c:v>
                </c:pt>
                <c:pt idx="1496">
                  <c:v>39269</c:v>
                </c:pt>
                <c:pt idx="1497">
                  <c:v>39272</c:v>
                </c:pt>
                <c:pt idx="1498">
                  <c:v>39273</c:v>
                </c:pt>
                <c:pt idx="1499">
                  <c:v>39274</c:v>
                </c:pt>
                <c:pt idx="1500">
                  <c:v>39275</c:v>
                </c:pt>
                <c:pt idx="1501">
                  <c:v>39276</c:v>
                </c:pt>
                <c:pt idx="1502">
                  <c:v>39279</c:v>
                </c:pt>
                <c:pt idx="1503">
                  <c:v>39280</c:v>
                </c:pt>
                <c:pt idx="1504">
                  <c:v>39281</c:v>
                </c:pt>
                <c:pt idx="1505">
                  <c:v>39282</c:v>
                </c:pt>
                <c:pt idx="1506">
                  <c:v>39283</c:v>
                </c:pt>
                <c:pt idx="1507">
                  <c:v>39286</c:v>
                </c:pt>
                <c:pt idx="1508">
                  <c:v>39287</c:v>
                </c:pt>
                <c:pt idx="1509">
                  <c:v>39288</c:v>
                </c:pt>
                <c:pt idx="1510">
                  <c:v>39289</c:v>
                </c:pt>
                <c:pt idx="1511">
                  <c:v>39290</c:v>
                </c:pt>
                <c:pt idx="1512">
                  <c:v>39293</c:v>
                </c:pt>
                <c:pt idx="1513">
                  <c:v>39294</c:v>
                </c:pt>
                <c:pt idx="1514">
                  <c:v>39295</c:v>
                </c:pt>
                <c:pt idx="1515">
                  <c:v>39296</c:v>
                </c:pt>
                <c:pt idx="1516">
                  <c:v>39297</c:v>
                </c:pt>
                <c:pt idx="1517">
                  <c:v>39300</c:v>
                </c:pt>
                <c:pt idx="1518">
                  <c:v>39301</c:v>
                </c:pt>
                <c:pt idx="1519">
                  <c:v>39302</c:v>
                </c:pt>
                <c:pt idx="1520">
                  <c:v>39303</c:v>
                </c:pt>
                <c:pt idx="1521">
                  <c:v>39304</c:v>
                </c:pt>
                <c:pt idx="1522">
                  <c:v>39307</c:v>
                </c:pt>
                <c:pt idx="1523">
                  <c:v>39308</c:v>
                </c:pt>
                <c:pt idx="1524">
                  <c:v>39309</c:v>
                </c:pt>
                <c:pt idx="1525">
                  <c:v>39310</c:v>
                </c:pt>
                <c:pt idx="1526">
                  <c:v>39311</c:v>
                </c:pt>
                <c:pt idx="1527">
                  <c:v>39314</c:v>
                </c:pt>
                <c:pt idx="1528">
                  <c:v>39315</c:v>
                </c:pt>
                <c:pt idx="1529">
                  <c:v>39316</c:v>
                </c:pt>
                <c:pt idx="1530">
                  <c:v>39317</c:v>
                </c:pt>
                <c:pt idx="1531">
                  <c:v>39318</c:v>
                </c:pt>
                <c:pt idx="1532">
                  <c:v>39321</c:v>
                </c:pt>
                <c:pt idx="1533">
                  <c:v>39322</c:v>
                </c:pt>
                <c:pt idx="1534">
                  <c:v>39323</c:v>
                </c:pt>
                <c:pt idx="1535">
                  <c:v>39324</c:v>
                </c:pt>
                <c:pt idx="1536">
                  <c:v>39325</c:v>
                </c:pt>
                <c:pt idx="1537">
                  <c:v>39328</c:v>
                </c:pt>
                <c:pt idx="1538">
                  <c:v>39329</c:v>
                </c:pt>
                <c:pt idx="1539">
                  <c:v>39330</c:v>
                </c:pt>
                <c:pt idx="1540">
                  <c:v>39331</c:v>
                </c:pt>
                <c:pt idx="1541">
                  <c:v>39332</c:v>
                </c:pt>
                <c:pt idx="1542">
                  <c:v>39335</c:v>
                </c:pt>
                <c:pt idx="1543">
                  <c:v>39336</c:v>
                </c:pt>
                <c:pt idx="1544">
                  <c:v>39337</c:v>
                </c:pt>
                <c:pt idx="1545">
                  <c:v>39338</c:v>
                </c:pt>
                <c:pt idx="1546">
                  <c:v>39339</c:v>
                </c:pt>
                <c:pt idx="1547">
                  <c:v>39342</c:v>
                </c:pt>
                <c:pt idx="1548">
                  <c:v>39343</c:v>
                </c:pt>
                <c:pt idx="1549">
                  <c:v>39344</c:v>
                </c:pt>
                <c:pt idx="1550">
                  <c:v>39345</c:v>
                </c:pt>
                <c:pt idx="1551">
                  <c:v>39346</c:v>
                </c:pt>
                <c:pt idx="1552">
                  <c:v>39349</c:v>
                </c:pt>
                <c:pt idx="1553">
                  <c:v>39350</c:v>
                </c:pt>
                <c:pt idx="1554">
                  <c:v>39351</c:v>
                </c:pt>
                <c:pt idx="1555">
                  <c:v>39352</c:v>
                </c:pt>
                <c:pt idx="1556">
                  <c:v>39353</c:v>
                </c:pt>
                <c:pt idx="1557">
                  <c:v>39356</c:v>
                </c:pt>
                <c:pt idx="1558">
                  <c:v>39357</c:v>
                </c:pt>
                <c:pt idx="1559">
                  <c:v>39358</c:v>
                </c:pt>
                <c:pt idx="1560">
                  <c:v>39359</c:v>
                </c:pt>
                <c:pt idx="1561">
                  <c:v>39360</c:v>
                </c:pt>
                <c:pt idx="1562">
                  <c:v>39363</c:v>
                </c:pt>
                <c:pt idx="1563">
                  <c:v>39364</c:v>
                </c:pt>
                <c:pt idx="1564">
                  <c:v>39365</c:v>
                </c:pt>
                <c:pt idx="1565">
                  <c:v>39366</c:v>
                </c:pt>
                <c:pt idx="1566">
                  <c:v>39367</c:v>
                </c:pt>
                <c:pt idx="1567">
                  <c:v>39370</c:v>
                </c:pt>
                <c:pt idx="1568">
                  <c:v>39371</c:v>
                </c:pt>
                <c:pt idx="1569">
                  <c:v>39372</c:v>
                </c:pt>
                <c:pt idx="1570">
                  <c:v>39373</c:v>
                </c:pt>
                <c:pt idx="1571">
                  <c:v>39374</c:v>
                </c:pt>
                <c:pt idx="1572">
                  <c:v>39377</c:v>
                </c:pt>
                <c:pt idx="1573">
                  <c:v>39378</c:v>
                </c:pt>
                <c:pt idx="1574">
                  <c:v>39379</c:v>
                </c:pt>
                <c:pt idx="1575">
                  <c:v>39380</c:v>
                </c:pt>
                <c:pt idx="1576">
                  <c:v>39381</c:v>
                </c:pt>
                <c:pt idx="1577">
                  <c:v>39384</c:v>
                </c:pt>
                <c:pt idx="1578">
                  <c:v>39385</c:v>
                </c:pt>
                <c:pt idx="1579">
                  <c:v>39386</c:v>
                </c:pt>
                <c:pt idx="1580">
                  <c:v>39387</c:v>
                </c:pt>
                <c:pt idx="1581">
                  <c:v>39388</c:v>
                </c:pt>
                <c:pt idx="1582">
                  <c:v>39391</c:v>
                </c:pt>
                <c:pt idx="1583">
                  <c:v>39392</c:v>
                </c:pt>
                <c:pt idx="1584">
                  <c:v>39393</c:v>
                </c:pt>
                <c:pt idx="1585">
                  <c:v>39394</c:v>
                </c:pt>
                <c:pt idx="1586">
                  <c:v>39395</c:v>
                </c:pt>
                <c:pt idx="1587">
                  <c:v>39398</c:v>
                </c:pt>
                <c:pt idx="1588">
                  <c:v>39399</c:v>
                </c:pt>
                <c:pt idx="1589">
                  <c:v>39400</c:v>
                </c:pt>
                <c:pt idx="1590">
                  <c:v>39401</c:v>
                </c:pt>
                <c:pt idx="1591">
                  <c:v>39402</c:v>
                </c:pt>
                <c:pt idx="1592">
                  <c:v>39405</c:v>
                </c:pt>
                <c:pt idx="1593">
                  <c:v>39406</c:v>
                </c:pt>
                <c:pt idx="1594">
                  <c:v>39407</c:v>
                </c:pt>
                <c:pt idx="1595">
                  <c:v>39408</c:v>
                </c:pt>
                <c:pt idx="1596">
                  <c:v>39409</c:v>
                </c:pt>
                <c:pt idx="1597">
                  <c:v>39412</c:v>
                </c:pt>
                <c:pt idx="1598">
                  <c:v>39413</c:v>
                </c:pt>
                <c:pt idx="1599">
                  <c:v>39414</c:v>
                </c:pt>
                <c:pt idx="1600">
                  <c:v>39415</c:v>
                </c:pt>
                <c:pt idx="1601">
                  <c:v>39416</c:v>
                </c:pt>
                <c:pt idx="1602">
                  <c:v>39419</c:v>
                </c:pt>
                <c:pt idx="1603">
                  <c:v>39420</c:v>
                </c:pt>
                <c:pt idx="1604">
                  <c:v>39421</c:v>
                </c:pt>
                <c:pt idx="1605">
                  <c:v>39422</c:v>
                </c:pt>
                <c:pt idx="1606">
                  <c:v>39423</c:v>
                </c:pt>
                <c:pt idx="1607">
                  <c:v>39426</c:v>
                </c:pt>
                <c:pt idx="1608">
                  <c:v>39427</c:v>
                </c:pt>
                <c:pt idx="1609">
                  <c:v>39428</c:v>
                </c:pt>
                <c:pt idx="1610">
                  <c:v>39429</c:v>
                </c:pt>
                <c:pt idx="1611">
                  <c:v>39430</c:v>
                </c:pt>
                <c:pt idx="1612">
                  <c:v>39433</c:v>
                </c:pt>
                <c:pt idx="1613">
                  <c:v>39434</c:v>
                </c:pt>
                <c:pt idx="1614">
                  <c:v>39435</c:v>
                </c:pt>
                <c:pt idx="1615">
                  <c:v>39436</c:v>
                </c:pt>
                <c:pt idx="1616">
                  <c:v>39437</c:v>
                </c:pt>
                <c:pt idx="1617">
                  <c:v>39440</c:v>
                </c:pt>
                <c:pt idx="1618">
                  <c:v>39441</c:v>
                </c:pt>
                <c:pt idx="1619">
                  <c:v>39442</c:v>
                </c:pt>
                <c:pt idx="1620">
                  <c:v>39443</c:v>
                </c:pt>
                <c:pt idx="1621">
                  <c:v>39444</c:v>
                </c:pt>
                <c:pt idx="1622">
                  <c:v>39447</c:v>
                </c:pt>
                <c:pt idx="1623">
                  <c:v>39448</c:v>
                </c:pt>
                <c:pt idx="1624">
                  <c:v>39449</c:v>
                </c:pt>
                <c:pt idx="1625">
                  <c:v>39450</c:v>
                </c:pt>
                <c:pt idx="1626">
                  <c:v>39451</c:v>
                </c:pt>
                <c:pt idx="1627">
                  <c:v>39454</c:v>
                </c:pt>
                <c:pt idx="1628">
                  <c:v>39455</c:v>
                </c:pt>
                <c:pt idx="1629">
                  <c:v>39456</c:v>
                </c:pt>
                <c:pt idx="1630">
                  <c:v>39457</c:v>
                </c:pt>
                <c:pt idx="1631">
                  <c:v>39458</c:v>
                </c:pt>
                <c:pt idx="1632">
                  <c:v>39461</c:v>
                </c:pt>
                <c:pt idx="1633">
                  <c:v>39462</c:v>
                </c:pt>
                <c:pt idx="1634">
                  <c:v>39463</c:v>
                </c:pt>
                <c:pt idx="1635">
                  <c:v>39464</c:v>
                </c:pt>
                <c:pt idx="1636">
                  <c:v>39465</c:v>
                </c:pt>
                <c:pt idx="1637">
                  <c:v>39468</c:v>
                </c:pt>
                <c:pt idx="1638">
                  <c:v>39469</c:v>
                </c:pt>
                <c:pt idx="1639">
                  <c:v>39470</c:v>
                </c:pt>
                <c:pt idx="1640">
                  <c:v>39471</c:v>
                </c:pt>
                <c:pt idx="1641">
                  <c:v>39472</c:v>
                </c:pt>
                <c:pt idx="1642">
                  <c:v>39475</c:v>
                </c:pt>
                <c:pt idx="1643">
                  <c:v>39476</c:v>
                </c:pt>
                <c:pt idx="1644">
                  <c:v>39477</c:v>
                </c:pt>
                <c:pt idx="1645">
                  <c:v>39478</c:v>
                </c:pt>
                <c:pt idx="1646">
                  <c:v>39479</c:v>
                </c:pt>
                <c:pt idx="1647">
                  <c:v>39482</c:v>
                </c:pt>
                <c:pt idx="1648">
                  <c:v>39483</c:v>
                </c:pt>
                <c:pt idx="1649">
                  <c:v>39484</c:v>
                </c:pt>
                <c:pt idx="1650">
                  <c:v>39485</c:v>
                </c:pt>
                <c:pt idx="1651">
                  <c:v>39486</c:v>
                </c:pt>
                <c:pt idx="1652">
                  <c:v>39489</c:v>
                </c:pt>
                <c:pt idx="1653">
                  <c:v>39490</c:v>
                </c:pt>
                <c:pt idx="1654">
                  <c:v>39491</c:v>
                </c:pt>
                <c:pt idx="1655">
                  <c:v>39492</c:v>
                </c:pt>
                <c:pt idx="1656">
                  <c:v>39493</c:v>
                </c:pt>
                <c:pt idx="1657">
                  <c:v>39496</c:v>
                </c:pt>
                <c:pt idx="1658">
                  <c:v>39497</c:v>
                </c:pt>
                <c:pt idx="1659">
                  <c:v>39498</c:v>
                </c:pt>
                <c:pt idx="1660">
                  <c:v>39499</c:v>
                </c:pt>
                <c:pt idx="1661">
                  <c:v>39500</c:v>
                </c:pt>
                <c:pt idx="1662">
                  <c:v>39503</c:v>
                </c:pt>
                <c:pt idx="1663">
                  <c:v>39504</c:v>
                </c:pt>
                <c:pt idx="1664">
                  <c:v>39505</c:v>
                </c:pt>
                <c:pt idx="1665">
                  <c:v>39506</c:v>
                </c:pt>
                <c:pt idx="1666">
                  <c:v>39507</c:v>
                </c:pt>
                <c:pt idx="1667">
                  <c:v>39510</c:v>
                </c:pt>
                <c:pt idx="1668">
                  <c:v>39511</c:v>
                </c:pt>
                <c:pt idx="1669">
                  <c:v>39512</c:v>
                </c:pt>
                <c:pt idx="1670">
                  <c:v>39513</c:v>
                </c:pt>
                <c:pt idx="1671">
                  <c:v>39514</c:v>
                </c:pt>
                <c:pt idx="1672">
                  <c:v>39517</c:v>
                </c:pt>
                <c:pt idx="1673">
                  <c:v>39518</c:v>
                </c:pt>
                <c:pt idx="1674">
                  <c:v>39519</c:v>
                </c:pt>
                <c:pt idx="1675">
                  <c:v>39520</c:v>
                </c:pt>
                <c:pt idx="1676">
                  <c:v>39521</c:v>
                </c:pt>
                <c:pt idx="1677">
                  <c:v>39524</c:v>
                </c:pt>
                <c:pt idx="1678">
                  <c:v>39525</c:v>
                </c:pt>
                <c:pt idx="1679">
                  <c:v>39526</c:v>
                </c:pt>
                <c:pt idx="1680">
                  <c:v>39527</c:v>
                </c:pt>
                <c:pt idx="1681">
                  <c:v>39528</c:v>
                </c:pt>
                <c:pt idx="1682">
                  <c:v>39531</c:v>
                </c:pt>
                <c:pt idx="1683">
                  <c:v>39532</c:v>
                </c:pt>
                <c:pt idx="1684">
                  <c:v>39533</c:v>
                </c:pt>
                <c:pt idx="1685">
                  <c:v>39534</c:v>
                </c:pt>
                <c:pt idx="1686">
                  <c:v>39535</c:v>
                </c:pt>
                <c:pt idx="1687">
                  <c:v>39538</c:v>
                </c:pt>
                <c:pt idx="1688">
                  <c:v>39539</c:v>
                </c:pt>
                <c:pt idx="1689">
                  <c:v>39540</c:v>
                </c:pt>
                <c:pt idx="1690">
                  <c:v>39541</c:v>
                </c:pt>
                <c:pt idx="1691">
                  <c:v>39542</c:v>
                </c:pt>
                <c:pt idx="1692">
                  <c:v>39545</c:v>
                </c:pt>
                <c:pt idx="1693">
                  <c:v>39546</c:v>
                </c:pt>
                <c:pt idx="1694">
                  <c:v>39547</c:v>
                </c:pt>
                <c:pt idx="1695">
                  <c:v>39548</c:v>
                </c:pt>
                <c:pt idx="1696">
                  <c:v>39549</c:v>
                </c:pt>
                <c:pt idx="1697">
                  <c:v>39552</c:v>
                </c:pt>
                <c:pt idx="1698">
                  <c:v>39553</c:v>
                </c:pt>
                <c:pt idx="1699">
                  <c:v>39554</c:v>
                </c:pt>
                <c:pt idx="1700">
                  <c:v>39555</c:v>
                </c:pt>
                <c:pt idx="1701">
                  <c:v>39556</c:v>
                </c:pt>
                <c:pt idx="1702">
                  <c:v>39559</c:v>
                </c:pt>
                <c:pt idx="1703">
                  <c:v>39560</c:v>
                </c:pt>
                <c:pt idx="1704">
                  <c:v>39561</c:v>
                </c:pt>
                <c:pt idx="1705">
                  <c:v>39562</c:v>
                </c:pt>
                <c:pt idx="1706">
                  <c:v>39563</c:v>
                </c:pt>
                <c:pt idx="1707">
                  <c:v>39566</c:v>
                </c:pt>
                <c:pt idx="1708">
                  <c:v>39567</c:v>
                </c:pt>
                <c:pt idx="1709">
                  <c:v>39568</c:v>
                </c:pt>
                <c:pt idx="1710">
                  <c:v>39569</c:v>
                </c:pt>
                <c:pt idx="1711">
                  <c:v>39570</c:v>
                </c:pt>
                <c:pt idx="1712">
                  <c:v>39573</c:v>
                </c:pt>
                <c:pt idx="1713">
                  <c:v>39574</c:v>
                </c:pt>
                <c:pt idx="1714">
                  <c:v>39575</c:v>
                </c:pt>
                <c:pt idx="1715">
                  <c:v>39576</c:v>
                </c:pt>
                <c:pt idx="1716">
                  <c:v>39577</c:v>
                </c:pt>
                <c:pt idx="1717">
                  <c:v>39580</c:v>
                </c:pt>
                <c:pt idx="1718">
                  <c:v>39581</c:v>
                </c:pt>
                <c:pt idx="1719">
                  <c:v>39582</c:v>
                </c:pt>
                <c:pt idx="1720">
                  <c:v>39583</c:v>
                </c:pt>
                <c:pt idx="1721">
                  <c:v>39584</c:v>
                </c:pt>
                <c:pt idx="1722">
                  <c:v>39587</c:v>
                </c:pt>
                <c:pt idx="1723">
                  <c:v>39588</c:v>
                </c:pt>
                <c:pt idx="1724">
                  <c:v>39589</c:v>
                </c:pt>
                <c:pt idx="1725">
                  <c:v>39590</c:v>
                </c:pt>
                <c:pt idx="1726">
                  <c:v>39591</c:v>
                </c:pt>
                <c:pt idx="1727">
                  <c:v>39594</c:v>
                </c:pt>
                <c:pt idx="1728">
                  <c:v>39595</c:v>
                </c:pt>
                <c:pt idx="1729">
                  <c:v>39596</c:v>
                </c:pt>
                <c:pt idx="1730">
                  <c:v>39597</c:v>
                </c:pt>
                <c:pt idx="1731">
                  <c:v>39598</c:v>
                </c:pt>
                <c:pt idx="1732">
                  <c:v>39601</c:v>
                </c:pt>
                <c:pt idx="1733">
                  <c:v>39602</c:v>
                </c:pt>
                <c:pt idx="1734">
                  <c:v>39603</c:v>
                </c:pt>
                <c:pt idx="1735">
                  <c:v>39604</c:v>
                </c:pt>
                <c:pt idx="1736">
                  <c:v>39605</c:v>
                </c:pt>
                <c:pt idx="1737">
                  <c:v>39608</c:v>
                </c:pt>
                <c:pt idx="1738">
                  <c:v>39609</c:v>
                </c:pt>
                <c:pt idx="1739">
                  <c:v>39610</c:v>
                </c:pt>
                <c:pt idx="1740">
                  <c:v>39611</c:v>
                </c:pt>
                <c:pt idx="1741">
                  <c:v>39612</c:v>
                </c:pt>
                <c:pt idx="1742">
                  <c:v>39615</c:v>
                </c:pt>
                <c:pt idx="1743">
                  <c:v>39616</c:v>
                </c:pt>
                <c:pt idx="1744">
                  <c:v>39617</c:v>
                </c:pt>
                <c:pt idx="1745">
                  <c:v>39618</c:v>
                </c:pt>
                <c:pt idx="1746">
                  <c:v>39619</c:v>
                </c:pt>
                <c:pt idx="1747">
                  <c:v>39622</c:v>
                </c:pt>
                <c:pt idx="1748">
                  <c:v>39623</c:v>
                </c:pt>
                <c:pt idx="1749">
                  <c:v>39624</c:v>
                </c:pt>
                <c:pt idx="1750">
                  <c:v>39625</c:v>
                </c:pt>
                <c:pt idx="1751">
                  <c:v>39626</c:v>
                </c:pt>
                <c:pt idx="1752">
                  <c:v>39629</c:v>
                </c:pt>
                <c:pt idx="1753">
                  <c:v>39630</c:v>
                </c:pt>
                <c:pt idx="1754">
                  <c:v>39631</c:v>
                </c:pt>
                <c:pt idx="1755">
                  <c:v>39632</c:v>
                </c:pt>
                <c:pt idx="1756">
                  <c:v>39633</c:v>
                </c:pt>
                <c:pt idx="1757">
                  <c:v>39636</c:v>
                </c:pt>
                <c:pt idx="1758">
                  <c:v>39637</c:v>
                </c:pt>
                <c:pt idx="1759">
                  <c:v>39638</c:v>
                </c:pt>
                <c:pt idx="1760">
                  <c:v>39639</c:v>
                </c:pt>
                <c:pt idx="1761">
                  <c:v>39640</c:v>
                </c:pt>
                <c:pt idx="1762">
                  <c:v>39643</c:v>
                </c:pt>
                <c:pt idx="1763">
                  <c:v>39644</c:v>
                </c:pt>
                <c:pt idx="1764">
                  <c:v>39645</c:v>
                </c:pt>
                <c:pt idx="1765">
                  <c:v>39646</c:v>
                </c:pt>
                <c:pt idx="1766">
                  <c:v>39647</c:v>
                </c:pt>
                <c:pt idx="1767">
                  <c:v>39650</c:v>
                </c:pt>
                <c:pt idx="1768">
                  <c:v>39651</c:v>
                </c:pt>
                <c:pt idx="1769">
                  <c:v>39652</c:v>
                </c:pt>
                <c:pt idx="1770">
                  <c:v>39653</c:v>
                </c:pt>
                <c:pt idx="1771">
                  <c:v>39654</c:v>
                </c:pt>
                <c:pt idx="1772">
                  <c:v>39657</c:v>
                </c:pt>
                <c:pt idx="1773">
                  <c:v>39658</c:v>
                </c:pt>
                <c:pt idx="1774">
                  <c:v>39659</c:v>
                </c:pt>
                <c:pt idx="1775">
                  <c:v>39660</c:v>
                </c:pt>
                <c:pt idx="1776">
                  <c:v>39661</c:v>
                </c:pt>
                <c:pt idx="1777">
                  <c:v>39664</c:v>
                </c:pt>
                <c:pt idx="1778">
                  <c:v>39665</c:v>
                </c:pt>
                <c:pt idx="1779">
                  <c:v>39666</c:v>
                </c:pt>
                <c:pt idx="1780">
                  <c:v>39667</c:v>
                </c:pt>
                <c:pt idx="1781">
                  <c:v>39668</c:v>
                </c:pt>
                <c:pt idx="1782">
                  <c:v>39671</c:v>
                </c:pt>
                <c:pt idx="1783">
                  <c:v>39672</c:v>
                </c:pt>
                <c:pt idx="1784">
                  <c:v>39673</c:v>
                </c:pt>
                <c:pt idx="1785">
                  <c:v>39674</c:v>
                </c:pt>
                <c:pt idx="1786">
                  <c:v>39675</c:v>
                </c:pt>
                <c:pt idx="1787">
                  <c:v>39678</c:v>
                </c:pt>
                <c:pt idx="1788">
                  <c:v>39679</c:v>
                </c:pt>
                <c:pt idx="1789">
                  <c:v>39680</c:v>
                </c:pt>
                <c:pt idx="1790">
                  <c:v>39681</c:v>
                </c:pt>
                <c:pt idx="1791">
                  <c:v>39682</c:v>
                </c:pt>
                <c:pt idx="1792">
                  <c:v>39685</c:v>
                </c:pt>
                <c:pt idx="1793">
                  <c:v>39686</c:v>
                </c:pt>
                <c:pt idx="1794">
                  <c:v>39687</c:v>
                </c:pt>
                <c:pt idx="1795">
                  <c:v>39688</c:v>
                </c:pt>
                <c:pt idx="1796">
                  <c:v>39689</c:v>
                </c:pt>
                <c:pt idx="1797">
                  <c:v>39692</c:v>
                </c:pt>
                <c:pt idx="1798">
                  <c:v>39693</c:v>
                </c:pt>
                <c:pt idx="1799">
                  <c:v>39694</c:v>
                </c:pt>
                <c:pt idx="1800">
                  <c:v>39695</c:v>
                </c:pt>
                <c:pt idx="1801">
                  <c:v>39696</c:v>
                </c:pt>
                <c:pt idx="1802">
                  <c:v>39699</c:v>
                </c:pt>
                <c:pt idx="1803">
                  <c:v>39700</c:v>
                </c:pt>
                <c:pt idx="1804">
                  <c:v>39701</c:v>
                </c:pt>
                <c:pt idx="1805">
                  <c:v>39702</c:v>
                </c:pt>
                <c:pt idx="1806">
                  <c:v>39703</c:v>
                </c:pt>
                <c:pt idx="1807">
                  <c:v>39706</c:v>
                </c:pt>
                <c:pt idx="1808">
                  <c:v>39707</c:v>
                </c:pt>
                <c:pt idx="1809">
                  <c:v>39708</c:v>
                </c:pt>
                <c:pt idx="1810">
                  <c:v>39709</c:v>
                </c:pt>
                <c:pt idx="1811">
                  <c:v>39710</c:v>
                </c:pt>
                <c:pt idx="1812">
                  <c:v>39713</c:v>
                </c:pt>
                <c:pt idx="1813">
                  <c:v>39714</c:v>
                </c:pt>
                <c:pt idx="1814">
                  <c:v>39715</c:v>
                </c:pt>
                <c:pt idx="1815">
                  <c:v>39716</c:v>
                </c:pt>
                <c:pt idx="1816">
                  <c:v>39717</c:v>
                </c:pt>
                <c:pt idx="1817">
                  <c:v>39720</c:v>
                </c:pt>
                <c:pt idx="1818">
                  <c:v>39721</c:v>
                </c:pt>
                <c:pt idx="1819">
                  <c:v>39722</c:v>
                </c:pt>
                <c:pt idx="1820">
                  <c:v>39723</c:v>
                </c:pt>
                <c:pt idx="1821">
                  <c:v>39724</c:v>
                </c:pt>
                <c:pt idx="1822">
                  <c:v>39727</c:v>
                </c:pt>
                <c:pt idx="1823">
                  <c:v>39728</c:v>
                </c:pt>
                <c:pt idx="1824">
                  <c:v>39729</c:v>
                </c:pt>
                <c:pt idx="1825">
                  <c:v>39730</c:v>
                </c:pt>
                <c:pt idx="1826">
                  <c:v>39731</c:v>
                </c:pt>
                <c:pt idx="1827">
                  <c:v>39734</c:v>
                </c:pt>
                <c:pt idx="1828">
                  <c:v>39735</c:v>
                </c:pt>
                <c:pt idx="1829">
                  <c:v>39736</c:v>
                </c:pt>
                <c:pt idx="1830">
                  <c:v>39737</c:v>
                </c:pt>
                <c:pt idx="1831">
                  <c:v>39738</c:v>
                </c:pt>
                <c:pt idx="1832">
                  <c:v>39741</c:v>
                </c:pt>
                <c:pt idx="1833">
                  <c:v>39742</c:v>
                </c:pt>
                <c:pt idx="1834">
                  <c:v>39743</c:v>
                </c:pt>
                <c:pt idx="1835">
                  <c:v>39744</c:v>
                </c:pt>
                <c:pt idx="1836">
                  <c:v>39745</c:v>
                </c:pt>
                <c:pt idx="1837">
                  <c:v>39748</c:v>
                </c:pt>
                <c:pt idx="1838">
                  <c:v>39749</c:v>
                </c:pt>
                <c:pt idx="1839">
                  <c:v>39750</c:v>
                </c:pt>
                <c:pt idx="1840">
                  <c:v>39751</c:v>
                </c:pt>
                <c:pt idx="1841">
                  <c:v>39752</c:v>
                </c:pt>
                <c:pt idx="1842">
                  <c:v>39755</c:v>
                </c:pt>
                <c:pt idx="1843">
                  <c:v>39756</c:v>
                </c:pt>
                <c:pt idx="1844">
                  <c:v>39757</c:v>
                </c:pt>
                <c:pt idx="1845">
                  <c:v>39758</c:v>
                </c:pt>
                <c:pt idx="1846">
                  <c:v>39759</c:v>
                </c:pt>
                <c:pt idx="1847">
                  <c:v>39762</c:v>
                </c:pt>
                <c:pt idx="1848">
                  <c:v>39763</c:v>
                </c:pt>
                <c:pt idx="1849">
                  <c:v>39764</c:v>
                </c:pt>
                <c:pt idx="1850">
                  <c:v>39765</c:v>
                </c:pt>
                <c:pt idx="1851">
                  <c:v>39766</c:v>
                </c:pt>
                <c:pt idx="1852">
                  <c:v>39769</c:v>
                </c:pt>
                <c:pt idx="1853">
                  <c:v>39770</c:v>
                </c:pt>
                <c:pt idx="1854">
                  <c:v>39771</c:v>
                </c:pt>
                <c:pt idx="1855">
                  <c:v>39772</c:v>
                </c:pt>
                <c:pt idx="1856">
                  <c:v>39773</c:v>
                </c:pt>
                <c:pt idx="1857">
                  <c:v>39776</c:v>
                </c:pt>
                <c:pt idx="1858">
                  <c:v>39777</c:v>
                </c:pt>
                <c:pt idx="1859">
                  <c:v>39778</c:v>
                </c:pt>
                <c:pt idx="1860">
                  <c:v>39779</c:v>
                </c:pt>
                <c:pt idx="1861">
                  <c:v>39780</c:v>
                </c:pt>
                <c:pt idx="1862">
                  <c:v>39783</c:v>
                </c:pt>
                <c:pt idx="1863">
                  <c:v>39784</c:v>
                </c:pt>
                <c:pt idx="1864">
                  <c:v>39785</c:v>
                </c:pt>
                <c:pt idx="1865">
                  <c:v>39786</c:v>
                </c:pt>
                <c:pt idx="1866">
                  <c:v>39787</c:v>
                </c:pt>
                <c:pt idx="1867">
                  <c:v>39790</c:v>
                </c:pt>
                <c:pt idx="1868">
                  <c:v>39791</c:v>
                </c:pt>
                <c:pt idx="1869">
                  <c:v>39792</c:v>
                </c:pt>
                <c:pt idx="1870">
                  <c:v>39793</c:v>
                </c:pt>
                <c:pt idx="1871">
                  <c:v>39794</c:v>
                </c:pt>
                <c:pt idx="1872">
                  <c:v>39797</c:v>
                </c:pt>
                <c:pt idx="1873">
                  <c:v>39798</c:v>
                </c:pt>
                <c:pt idx="1874">
                  <c:v>39799</c:v>
                </c:pt>
                <c:pt idx="1875">
                  <c:v>39800</c:v>
                </c:pt>
                <c:pt idx="1876">
                  <c:v>39801</c:v>
                </c:pt>
                <c:pt idx="1877">
                  <c:v>39804</c:v>
                </c:pt>
                <c:pt idx="1878">
                  <c:v>39805</c:v>
                </c:pt>
                <c:pt idx="1879">
                  <c:v>39806</c:v>
                </c:pt>
                <c:pt idx="1880">
                  <c:v>39807</c:v>
                </c:pt>
                <c:pt idx="1881">
                  <c:v>39808</c:v>
                </c:pt>
                <c:pt idx="1882">
                  <c:v>39811</c:v>
                </c:pt>
                <c:pt idx="1883">
                  <c:v>39812</c:v>
                </c:pt>
                <c:pt idx="1884">
                  <c:v>39813</c:v>
                </c:pt>
                <c:pt idx="1885">
                  <c:v>39814</c:v>
                </c:pt>
                <c:pt idx="1886">
                  <c:v>39815</c:v>
                </c:pt>
                <c:pt idx="1887">
                  <c:v>39818</c:v>
                </c:pt>
                <c:pt idx="1888">
                  <c:v>39819</c:v>
                </c:pt>
                <c:pt idx="1889">
                  <c:v>39820</c:v>
                </c:pt>
                <c:pt idx="1890">
                  <c:v>39821</c:v>
                </c:pt>
                <c:pt idx="1891">
                  <c:v>39822</c:v>
                </c:pt>
                <c:pt idx="1892">
                  <c:v>39825</c:v>
                </c:pt>
                <c:pt idx="1893">
                  <c:v>39826</c:v>
                </c:pt>
                <c:pt idx="1894">
                  <c:v>39827</c:v>
                </c:pt>
                <c:pt idx="1895">
                  <c:v>39828</c:v>
                </c:pt>
                <c:pt idx="1896">
                  <c:v>39829</c:v>
                </c:pt>
                <c:pt idx="1897">
                  <c:v>39832</c:v>
                </c:pt>
                <c:pt idx="1898">
                  <c:v>39833</c:v>
                </c:pt>
                <c:pt idx="1899">
                  <c:v>39834</c:v>
                </c:pt>
                <c:pt idx="1900">
                  <c:v>39835</c:v>
                </c:pt>
                <c:pt idx="1901">
                  <c:v>39836</c:v>
                </c:pt>
                <c:pt idx="1902">
                  <c:v>39839</c:v>
                </c:pt>
                <c:pt idx="1903">
                  <c:v>39840</c:v>
                </c:pt>
                <c:pt idx="1904">
                  <c:v>39841</c:v>
                </c:pt>
                <c:pt idx="1905">
                  <c:v>39842</c:v>
                </c:pt>
                <c:pt idx="1906">
                  <c:v>39843</c:v>
                </c:pt>
                <c:pt idx="1907">
                  <c:v>39846</c:v>
                </c:pt>
                <c:pt idx="1908">
                  <c:v>39847</c:v>
                </c:pt>
                <c:pt idx="1909">
                  <c:v>39848</c:v>
                </c:pt>
                <c:pt idx="1910">
                  <c:v>39849</c:v>
                </c:pt>
                <c:pt idx="1911">
                  <c:v>39850</c:v>
                </c:pt>
                <c:pt idx="1912">
                  <c:v>39853</c:v>
                </c:pt>
                <c:pt idx="1913">
                  <c:v>39854</c:v>
                </c:pt>
                <c:pt idx="1914">
                  <c:v>39855</c:v>
                </c:pt>
                <c:pt idx="1915">
                  <c:v>39856</c:v>
                </c:pt>
                <c:pt idx="1916">
                  <c:v>39857</c:v>
                </c:pt>
                <c:pt idx="1917">
                  <c:v>39860</c:v>
                </c:pt>
                <c:pt idx="1918">
                  <c:v>39861</c:v>
                </c:pt>
                <c:pt idx="1919">
                  <c:v>39862</c:v>
                </c:pt>
                <c:pt idx="1920">
                  <c:v>39863</c:v>
                </c:pt>
                <c:pt idx="1921">
                  <c:v>39864</c:v>
                </c:pt>
                <c:pt idx="1922">
                  <c:v>39867</c:v>
                </c:pt>
                <c:pt idx="1923">
                  <c:v>39868</c:v>
                </c:pt>
                <c:pt idx="1924">
                  <c:v>39869</c:v>
                </c:pt>
                <c:pt idx="1925">
                  <c:v>39870</c:v>
                </c:pt>
                <c:pt idx="1926">
                  <c:v>39871</c:v>
                </c:pt>
                <c:pt idx="1927">
                  <c:v>39874</c:v>
                </c:pt>
                <c:pt idx="1928">
                  <c:v>39875</c:v>
                </c:pt>
                <c:pt idx="1929">
                  <c:v>39876</c:v>
                </c:pt>
                <c:pt idx="1930">
                  <c:v>39877</c:v>
                </c:pt>
                <c:pt idx="1931">
                  <c:v>39878</c:v>
                </c:pt>
                <c:pt idx="1932">
                  <c:v>39881</c:v>
                </c:pt>
                <c:pt idx="1933">
                  <c:v>39882</c:v>
                </c:pt>
                <c:pt idx="1934">
                  <c:v>39883</c:v>
                </c:pt>
                <c:pt idx="1935">
                  <c:v>39884</c:v>
                </c:pt>
                <c:pt idx="1936">
                  <c:v>39885</c:v>
                </c:pt>
                <c:pt idx="1937">
                  <c:v>39888</c:v>
                </c:pt>
                <c:pt idx="1938">
                  <c:v>39889</c:v>
                </c:pt>
                <c:pt idx="1939">
                  <c:v>39890</c:v>
                </c:pt>
                <c:pt idx="1940">
                  <c:v>39891</c:v>
                </c:pt>
                <c:pt idx="1941">
                  <c:v>39892</c:v>
                </c:pt>
                <c:pt idx="1942">
                  <c:v>39895</c:v>
                </c:pt>
                <c:pt idx="1943">
                  <c:v>39896</c:v>
                </c:pt>
                <c:pt idx="1944">
                  <c:v>39897</c:v>
                </c:pt>
                <c:pt idx="1945">
                  <c:v>39898</c:v>
                </c:pt>
                <c:pt idx="1946">
                  <c:v>39899</c:v>
                </c:pt>
                <c:pt idx="1947">
                  <c:v>39902</c:v>
                </c:pt>
                <c:pt idx="1948">
                  <c:v>39903</c:v>
                </c:pt>
                <c:pt idx="1949">
                  <c:v>39904</c:v>
                </c:pt>
                <c:pt idx="1950">
                  <c:v>39905</c:v>
                </c:pt>
                <c:pt idx="1951">
                  <c:v>39906</c:v>
                </c:pt>
                <c:pt idx="1952">
                  <c:v>39909</c:v>
                </c:pt>
                <c:pt idx="1953">
                  <c:v>39910</c:v>
                </c:pt>
                <c:pt idx="1954">
                  <c:v>39911</c:v>
                </c:pt>
                <c:pt idx="1955">
                  <c:v>39912</c:v>
                </c:pt>
                <c:pt idx="1956">
                  <c:v>39913</c:v>
                </c:pt>
                <c:pt idx="1957">
                  <c:v>39916</c:v>
                </c:pt>
                <c:pt idx="1958">
                  <c:v>39917</c:v>
                </c:pt>
                <c:pt idx="1959">
                  <c:v>39918</c:v>
                </c:pt>
                <c:pt idx="1960">
                  <c:v>39919</c:v>
                </c:pt>
                <c:pt idx="1961">
                  <c:v>39920</c:v>
                </c:pt>
                <c:pt idx="1962">
                  <c:v>39923</c:v>
                </c:pt>
                <c:pt idx="1963">
                  <c:v>39924</c:v>
                </c:pt>
                <c:pt idx="1964">
                  <c:v>39925</c:v>
                </c:pt>
                <c:pt idx="1965">
                  <c:v>39926</c:v>
                </c:pt>
                <c:pt idx="1966">
                  <c:v>39927</c:v>
                </c:pt>
                <c:pt idx="1967">
                  <c:v>39930</c:v>
                </c:pt>
                <c:pt idx="1968">
                  <c:v>39931</c:v>
                </c:pt>
                <c:pt idx="1969">
                  <c:v>39932</c:v>
                </c:pt>
                <c:pt idx="1970">
                  <c:v>39933</c:v>
                </c:pt>
                <c:pt idx="1971">
                  <c:v>39934</c:v>
                </c:pt>
                <c:pt idx="1972">
                  <c:v>39937</c:v>
                </c:pt>
                <c:pt idx="1973">
                  <c:v>39938</c:v>
                </c:pt>
                <c:pt idx="1974">
                  <c:v>39939</c:v>
                </c:pt>
                <c:pt idx="1975">
                  <c:v>39940</c:v>
                </c:pt>
                <c:pt idx="1976">
                  <c:v>39941</c:v>
                </c:pt>
                <c:pt idx="1977">
                  <c:v>39944</c:v>
                </c:pt>
                <c:pt idx="1978">
                  <c:v>39945</c:v>
                </c:pt>
                <c:pt idx="1979">
                  <c:v>39946</c:v>
                </c:pt>
                <c:pt idx="1980">
                  <c:v>39947</c:v>
                </c:pt>
                <c:pt idx="1981">
                  <c:v>39948</c:v>
                </c:pt>
                <c:pt idx="1982">
                  <c:v>39951</c:v>
                </c:pt>
                <c:pt idx="1983">
                  <c:v>39952</c:v>
                </c:pt>
                <c:pt idx="1984">
                  <c:v>39953</c:v>
                </c:pt>
                <c:pt idx="1985">
                  <c:v>39954</c:v>
                </c:pt>
                <c:pt idx="1986">
                  <c:v>39955</c:v>
                </c:pt>
                <c:pt idx="1987">
                  <c:v>39958</c:v>
                </c:pt>
                <c:pt idx="1988">
                  <c:v>39959</c:v>
                </c:pt>
                <c:pt idx="1989">
                  <c:v>39960</c:v>
                </c:pt>
                <c:pt idx="1990">
                  <c:v>39961</c:v>
                </c:pt>
                <c:pt idx="1991">
                  <c:v>39962</c:v>
                </c:pt>
                <c:pt idx="1992">
                  <c:v>39965</c:v>
                </c:pt>
                <c:pt idx="1993">
                  <c:v>39966</c:v>
                </c:pt>
                <c:pt idx="1994">
                  <c:v>39967</c:v>
                </c:pt>
                <c:pt idx="1995">
                  <c:v>39968</c:v>
                </c:pt>
                <c:pt idx="1996">
                  <c:v>39969</c:v>
                </c:pt>
                <c:pt idx="1997">
                  <c:v>39972</c:v>
                </c:pt>
                <c:pt idx="1998">
                  <c:v>39973</c:v>
                </c:pt>
                <c:pt idx="1999">
                  <c:v>39974</c:v>
                </c:pt>
                <c:pt idx="2000">
                  <c:v>39975</c:v>
                </c:pt>
                <c:pt idx="2001">
                  <c:v>39976</c:v>
                </c:pt>
                <c:pt idx="2002">
                  <c:v>39979</c:v>
                </c:pt>
                <c:pt idx="2003">
                  <c:v>39980</c:v>
                </c:pt>
              </c:numCache>
            </c:numRef>
          </c:cat>
          <c:val>
            <c:numRef>
              <c:f>annualized!$F$5:$F$2008</c:f>
              <c:numCache>
                <c:formatCode>0.00%</c:formatCode>
                <c:ptCount val="2004"/>
                <c:pt idx="0">
                  <c:v>0.63953571087116168</c:v>
                </c:pt>
                <c:pt idx="1">
                  <c:v>0.64141981787077673</c:v>
                </c:pt>
                <c:pt idx="2">
                  <c:v>0.66051349420983274</c:v>
                </c:pt>
                <c:pt idx="3">
                  <c:v>0.65720917220330022</c:v>
                </c:pt>
                <c:pt idx="4">
                  <c:v>0.64212633807218245</c:v>
                </c:pt>
                <c:pt idx="5">
                  <c:v>0.66732576902857621</c:v>
                </c:pt>
                <c:pt idx="6">
                  <c:v>0.66918580608555978</c:v>
                </c:pt>
                <c:pt idx="7">
                  <c:v>0.58718501512397925</c:v>
                </c:pt>
                <c:pt idx="8">
                  <c:v>0.57373222057474282</c:v>
                </c:pt>
                <c:pt idx="9">
                  <c:v>0.5812127813594441</c:v>
                </c:pt>
                <c:pt idx="10">
                  <c:v>0.59254177468389035</c:v>
                </c:pt>
                <c:pt idx="11">
                  <c:v>0.58105201229507664</c:v>
                </c:pt>
                <c:pt idx="12">
                  <c:v>0.50487732517236128</c:v>
                </c:pt>
                <c:pt idx="13">
                  <c:v>0.43203703593984577</c:v>
                </c:pt>
                <c:pt idx="14">
                  <c:v>0.44658596813038182</c:v>
                </c:pt>
                <c:pt idx="15">
                  <c:v>0.44697481928155974</c:v>
                </c:pt>
                <c:pt idx="16">
                  <c:v>0.44897581935672037</c:v>
                </c:pt>
                <c:pt idx="17">
                  <c:v>0.46896665423946854</c:v>
                </c:pt>
                <c:pt idx="18">
                  <c:v>0.47674897160993157</c:v>
                </c:pt>
                <c:pt idx="19">
                  <c:v>0.47674897160993157</c:v>
                </c:pt>
                <c:pt idx="20">
                  <c:v>0.43943588222178342</c:v>
                </c:pt>
                <c:pt idx="21">
                  <c:v>0.42088941830160187</c:v>
                </c:pt>
                <c:pt idx="22">
                  <c:v>0.40200184314611409</c:v>
                </c:pt>
                <c:pt idx="23">
                  <c:v>0.37508586611321254</c:v>
                </c:pt>
                <c:pt idx="24">
                  <c:v>0.39586656190036701</c:v>
                </c:pt>
                <c:pt idx="25">
                  <c:v>0.43841302422822248</c:v>
                </c:pt>
                <c:pt idx="26">
                  <c:v>0.44731652995423804</c:v>
                </c:pt>
                <c:pt idx="27">
                  <c:v>0.37646006987053088</c:v>
                </c:pt>
                <c:pt idx="28">
                  <c:v>0.37723148355213354</c:v>
                </c:pt>
                <c:pt idx="29">
                  <c:v>0.40371460272199666</c:v>
                </c:pt>
                <c:pt idx="30">
                  <c:v>0.37033135258290217</c:v>
                </c:pt>
                <c:pt idx="31">
                  <c:v>0.38179902460941034</c:v>
                </c:pt>
                <c:pt idx="32">
                  <c:v>0.4271170720578315</c:v>
                </c:pt>
                <c:pt idx="33">
                  <c:v>0.42461304315055198</c:v>
                </c:pt>
                <c:pt idx="34">
                  <c:v>0.41873749410873629</c:v>
                </c:pt>
                <c:pt idx="35">
                  <c:v>0.41980676055293026</c:v>
                </c:pt>
                <c:pt idx="36">
                  <c:v>0.41083149529848156</c:v>
                </c:pt>
                <c:pt idx="37">
                  <c:v>0.43456375376796197</c:v>
                </c:pt>
                <c:pt idx="38">
                  <c:v>0.41197392794619631</c:v>
                </c:pt>
                <c:pt idx="39">
                  <c:v>0.39585844027825196</c:v>
                </c:pt>
                <c:pt idx="40">
                  <c:v>0.37657894406042647</c:v>
                </c:pt>
                <c:pt idx="41">
                  <c:v>0.38561864482393782</c:v>
                </c:pt>
                <c:pt idx="42">
                  <c:v>0.38863250602092081</c:v>
                </c:pt>
                <c:pt idx="43">
                  <c:v>0.38738043036180086</c:v>
                </c:pt>
                <c:pt idx="44">
                  <c:v>0.38738043036180086</c:v>
                </c:pt>
                <c:pt idx="45">
                  <c:v>0.42119632475334168</c:v>
                </c:pt>
                <c:pt idx="46">
                  <c:v>0.42596570488113583</c:v>
                </c:pt>
                <c:pt idx="47">
                  <c:v>0.40915217990105512</c:v>
                </c:pt>
                <c:pt idx="48">
                  <c:v>0.41742985118814957</c:v>
                </c:pt>
                <c:pt idx="49">
                  <c:v>0.42393887644082962</c:v>
                </c:pt>
                <c:pt idx="50">
                  <c:v>0.41089859624047537</c:v>
                </c:pt>
                <c:pt idx="51">
                  <c:v>0.40543993649742815</c:v>
                </c:pt>
                <c:pt idx="52">
                  <c:v>0.3940963692954354</c:v>
                </c:pt>
                <c:pt idx="53">
                  <c:v>0.39807840546436696</c:v>
                </c:pt>
                <c:pt idx="54">
                  <c:v>0.39437637704874717</c:v>
                </c:pt>
                <c:pt idx="55">
                  <c:v>0.38817308569495995</c:v>
                </c:pt>
                <c:pt idx="56">
                  <c:v>0.38286742113081901</c:v>
                </c:pt>
                <c:pt idx="57">
                  <c:v>0.38265314328297872</c:v>
                </c:pt>
                <c:pt idx="58">
                  <c:v>0.38265314328297872</c:v>
                </c:pt>
                <c:pt idx="59">
                  <c:v>0.38265314328297872</c:v>
                </c:pt>
                <c:pt idx="60">
                  <c:v>0.36007552296867318</c:v>
                </c:pt>
                <c:pt idx="61">
                  <c:v>0.33742396111023887</c:v>
                </c:pt>
                <c:pt idx="62">
                  <c:v>0.36620083415236532</c:v>
                </c:pt>
                <c:pt idx="63">
                  <c:v>0.335256598326372</c:v>
                </c:pt>
                <c:pt idx="64">
                  <c:v>0.34264272636794152</c:v>
                </c:pt>
                <c:pt idx="65">
                  <c:v>0.35149468810747347</c:v>
                </c:pt>
                <c:pt idx="66">
                  <c:v>0.341181845648733</c:v>
                </c:pt>
                <c:pt idx="67">
                  <c:v>0.36024785069043319</c:v>
                </c:pt>
                <c:pt idx="68">
                  <c:v>0.35017360581718182</c:v>
                </c:pt>
                <c:pt idx="69">
                  <c:v>0.35763388434585824</c:v>
                </c:pt>
                <c:pt idx="70">
                  <c:v>0.34317618778202702</c:v>
                </c:pt>
                <c:pt idx="71">
                  <c:v>0.34276495267502533</c:v>
                </c:pt>
                <c:pt idx="72">
                  <c:v>0.34767472689546886</c:v>
                </c:pt>
                <c:pt idx="73">
                  <c:v>0.33925299878692283</c:v>
                </c:pt>
                <c:pt idx="74">
                  <c:v>0.36580161379312132</c:v>
                </c:pt>
                <c:pt idx="75">
                  <c:v>0.39752186163288483</c:v>
                </c:pt>
                <c:pt idx="76">
                  <c:v>0.4089719471083193</c:v>
                </c:pt>
                <c:pt idx="77">
                  <c:v>0.38230500088923597</c:v>
                </c:pt>
                <c:pt idx="78">
                  <c:v>0.366455799011417</c:v>
                </c:pt>
                <c:pt idx="79">
                  <c:v>0.38078097203044436</c:v>
                </c:pt>
                <c:pt idx="80">
                  <c:v>0.37175832302647982</c:v>
                </c:pt>
                <c:pt idx="81">
                  <c:v>0.3708524261785609</c:v>
                </c:pt>
                <c:pt idx="82">
                  <c:v>0.38361654662874223</c:v>
                </c:pt>
                <c:pt idx="83">
                  <c:v>0.39337955385082696</c:v>
                </c:pt>
                <c:pt idx="84">
                  <c:v>0.36567237769678917</c:v>
                </c:pt>
                <c:pt idx="85">
                  <c:v>0.36180465126736516</c:v>
                </c:pt>
                <c:pt idx="86">
                  <c:v>0.36389409421766183</c:v>
                </c:pt>
                <c:pt idx="87">
                  <c:v>0.37492447396232598</c:v>
                </c:pt>
                <c:pt idx="88">
                  <c:v>0.38115442325236537</c:v>
                </c:pt>
                <c:pt idx="89">
                  <c:v>0.3915227849285447</c:v>
                </c:pt>
                <c:pt idx="90">
                  <c:v>0.39322148076097785</c:v>
                </c:pt>
                <c:pt idx="91">
                  <c:v>0.39670820196485318</c:v>
                </c:pt>
                <c:pt idx="92">
                  <c:v>0.41427730513136907</c:v>
                </c:pt>
                <c:pt idx="93">
                  <c:v>0.4143870770226587</c:v>
                </c:pt>
                <c:pt idx="94">
                  <c:v>0.43645534338412939</c:v>
                </c:pt>
                <c:pt idx="95">
                  <c:v>0.42050263323243675</c:v>
                </c:pt>
                <c:pt idx="96">
                  <c:v>0.40566712971787022</c:v>
                </c:pt>
                <c:pt idx="97">
                  <c:v>0.40576807782136581</c:v>
                </c:pt>
                <c:pt idx="98">
                  <c:v>0.41582888247452704</c:v>
                </c:pt>
                <c:pt idx="99">
                  <c:v>0.42885085317978988</c:v>
                </c:pt>
                <c:pt idx="100">
                  <c:v>0.43114388629844164</c:v>
                </c:pt>
                <c:pt idx="101">
                  <c:v>0.4162810798403348</c:v>
                </c:pt>
                <c:pt idx="102">
                  <c:v>0.36558920616805213</c:v>
                </c:pt>
                <c:pt idx="103">
                  <c:v>0.36769679121191939</c:v>
                </c:pt>
                <c:pt idx="104">
                  <c:v>0.36903099276332468</c:v>
                </c:pt>
                <c:pt idx="105">
                  <c:v>0.34432272844055012</c:v>
                </c:pt>
                <c:pt idx="106">
                  <c:v>0.34432272844055012</c:v>
                </c:pt>
                <c:pt idx="107">
                  <c:v>0.36801127443464487</c:v>
                </c:pt>
                <c:pt idx="108">
                  <c:v>0.37240869186105191</c:v>
                </c:pt>
                <c:pt idx="109">
                  <c:v>0.35953227657237768</c:v>
                </c:pt>
                <c:pt idx="110">
                  <c:v>0.34049914515265184</c:v>
                </c:pt>
                <c:pt idx="111">
                  <c:v>0.33142533510111272</c:v>
                </c:pt>
                <c:pt idx="112">
                  <c:v>0.34721147925368356</c:v>
                </c:pt>
                <c:pt idx="113">
                  <c:v>0.35730701367696538</c:v>
                </c:pt>
                <c:pt idx="114">
                  <c:v>0.37485839503069723</c:v>
                </c:pt>
                <c:pt idx="115">
                  <c:v>0.36531285382192413</c:v>
                </c:pt>
                <c:pt idx="116">
                  <c:v>0.35341560674124201</c:v>
                </c:pt>
                <c:pt idx="117">
                  <c:v>0.36484823299667274</c:v>
                </c:pt>
                <c:pt idx="118">
                  <c:v>0.38341140641034238</c:v>
                </c:pt>
                <c:pt idx="119">
                  <c:v>0.37239153683649096</c:v>
                </c:pt>
                <c:pt idx="120">
                  <c:v>0.35328208609399758</c:v>
                </c:pt>
                <c:pt idx="121">
                  <c:v>0.35467807017028885</c:v>
                </c:pt>
                <c:pt idx="122">
                  <c:v>0.38288014373614904</c:v>
                </c:pt>
                <c:pt idx="123">
                  <c:v>0.39876308281254774</c:v>
                </c:pt>
                <c:pt idx="124">
                  <c:v>0.4123420540900693</c:v>
                </c:pt>
                <c:pt idx="125">
                  <c:v>0.41180949024571367</c:v>
                </c:pt>
                <c:pt idx="126">
                  <c:v>0.41000758484721822</c:v>
                </c:pt>
                <c:pt idx="127">
                  <c:v>0.41240060608412787</c:v>
                </c:pt>
                <c:pt idx="128">
                  <c:v>0.39361157489238502</c:v>
                </c:pt>
                <c:pt idx="129">
                  <c:v>0.37531002088878918</c:v>
                </c:pt>
                <c:pt idx="130">
                  <c:v>0.37742002249783246</c:v>
                </c:pt>
                <c:pt idx="131">
                  <c:v>0.39344991574295901</c:v>
                </c:pt>
                <c:pt idx="132">
                  <c:v>0.32852446613384734</c:v>
                </c:pt>
                <c:pt idx="133">
                  <c:v>0.32485666994411333</c:v>
                </c:pt>
                <c:pt idx="134">
                  <c:v>0.31654099381804218</c:v>
                </c:pt>
                <c:pt idx="135">
                  <c:v>0.29856831736826189</c:v>
                </c:pt>
                <c:pt idx="136">
                  <c:v>0.29376835437103099</c:v>
                </c:pt>
                <c:pt idx="137">
                  <c:v>0.26079165499894685</c:v>
                </c:pt>
                <c:pt idx="138">
                  <c:v>0.25853094725310322</c:v>
                </c:pt>
                <c:pt idx="139">
                  <c:v>0.2522841820066698</c:v>
                </c:pt>
                <c:pt idx="140">
                  <c:v>0.25623050459517621</c:v>
                </c:pt>
                <c:pt idx="141">
                  <c:v>0.24454331031915333</c:v>
                </c:pt>
                <c:pt idx="142">
                  <c:v>0.2021567274561159</c:v>
                </c:pt>
                <c:pt idx="143">
                  <c:v>0.20587319580166641</c:v>
                </c:pt>
                <c:pt idx="144">
                  <c:v>0.20587319580166641</c:v>
                </c:pt>
                <c:pt idx="145">
                  <c:v>0.20587319580166641</c:v>
                </c:pt>
                <c:pt idx="146">
                  <c:v>0.20587319580166641</c:v>
                </c:pt>
                <c:pt idx="147">
                  <c:v>0.2083298143152337</c:v>
                </c:pt>
                <c:pt idx="148">
                  <c:v>0.19786806343279706</c:v>
                </c:pt>
                <c:pt idx="149">
                  <c:v>0.1850608663632809</c:v>
                </c:pt>
                <c:pt idx="150">
                  <c:v>0.1850608663632809</c:v>
                </c:pt>
                <c:pt idx="151">
                  <c:v>0.1850608663632809</c:v>
                </c:pt>
                <c:pt idx="152">
                  <c:v>0.17606103188257038</c:v>
                </c:pt>
                <c:pt idx="153">
                  <c:v>0.14875499264312078</c:v>
                </c:pt>
                <c:pt idx="154">
                  <c:v>0.14953476547624367</c:v>
                </c:pt>
                <c:pt idx="155">
                  <c:v>0.14452649504182388</c:v>
                </c:pt>
                <c:pt idx="156">
                  <c:v>0.14775142381635942</c:v>
                </c:pt>
                <c:pt idx="157">
                  <c:v>0.15011744914572045</c:v>
                </c:pt>
                <c:pt idx="158">
                  <c:v>0.15256577021516471</c:v>
                </c:pt>
                <c:pt idx="159">
                  <c:v>0.16208691723945645</c:v>
                </c:pt>
                <c:pt idx="160">
                  <c:v>0.16024476619103528</c:v>
                </c:pt>
                <c:pt idx="161">
                  <c:v>0.18280694769470218</c:v>
                </c:pt>
                <c:pt idx="162">
                  <c:v>0.16121583148989677</c:v>
                </c:pt>
                <c:pt idx="163">
                  <c:v>0.15569195904808075</c:v>
                </c:pt>
                <c:pt idx="164">
                  <c:v>0.16788018132795779</c:v>
                </c:pt>
                <c:pt idx="165">
                  <c:v>0.17123823697691248</c:v>
                </c:pt>
                <c:pt idx="166">
                  <c:v>0.151215682732766</c:v>
                </c:pt>
                <c:pt idx="167">
                  <c:v>0.14023544286868175</c:v>
                </c:pt>
                <c:pt idx="168">
                  <c:v>0.14797426053760526</c:v>
                </c:pt>
                <c:pt idx="169">
                  <c:v>0.1438473876127333</c:v>
                </c:pt>
                <c:pt idx="170">
                  <c:v>0.13250049619101581</c:v>
                </c:pt>
                <c:pt idx="171">
                  <c:v>0.14896079976467624</c:v>
                </c:pt>
                <c:pt idx="172">
                  <c:v>0.13464887641281398</c:v>
                </c:pt>
                <c:pt idx="173">
                  <c:v>0.13060470928131762</c:v>
                </c:pt>
                <c:pt idx="174">
                  <c:v>0.13060470928131762</c:v>
                </c:pt>
                <c:pt idx="175">
                  <c:v>0.13777967954747841</c:v>
                </c:pt>
                <c:pt idx="176">
                  <c:v>0.15594757616499397</c:v>
                </c:pt>
                <c:pt idx="177">
                  <c:v>0.17999641445208997</c:v>
                </c:pt>
                <c:pt idx="178">
                  <c:v>0.20738250968943461</c:v>
                </c:pt>
                <c:pt idx="179">
                  <c:v>0.22273302836766828</c:v>
                </c:pt>
                <c:pt idx="180">
                  <c:v>0.23665632811910786</c:v>
                </c:pt>
                <c:pt idx="181">
                  <c:v>0.25634367169452482</c:v>
                </c:pt>
                <c:pt idx="182">
                  <c:v>0.24800775445127854</c:v>
                </c:pt>
                <c:pt idx="183">
                  <c:v>0.24427610287657708</c:v>
                </c:pt>
                <c:pt idx="184">
                  <c:v>0.26141225263467738</c:v>
                </c:pt>
                <c:pt idx="185">
                  <c:v>0.23079399365108971</c:v>
                </c:pt>
                <c:pt idx="186">
                  <c:v>0.21946003253659349</c:v>
                </c:pt>
                <c:pt idx="187">
                  <c:v>0.20142714255144401</c:v>
                </c:pt>
                <c:pt idx="188">
                  <c:v>0.19141261900360362</c:v>
                </c:pt>
                <c:pt idx="189">
                  <c:v>0.18656814360100532</c:v>
                </c:pt>
                <c:pt idx="190">
                  <c:v>0.17830403024423058</c:v>
                </c:pt>
                <c:pt idx="191">
                  <c:v>0.1519354809100342</c:v>
                </c:pt>
                <c:pt idx="192">
                  <c:v>0.16112831353878018</c:v>
                </c:pt>
                <c:pt idx="193">
                  <c:v>0.14969754736066943</c:v>
                </c:pt>
                <c:pt idx="194">
                  <c:v>0.13907937123218272</c:v>
                </c:pt>
                <c:pt idx="195">
                  <c:v>0.15654394460241614</c:v>
                </c:pt>
                <c:pt idx="196">
                  <c:v>0.16300080092528768</c:v>
                </c:pt>
                <c:pt idx="197">
                  <c:v>0.19003736441590571</c:v>
                </c:pt>
                <c:pt idx="198">
                  <c:v>0.19581011338113619</c:v>
                </c:pt>
                <c:pt idx="199">
                  <c:v>0.18486648800262831</c:v>
                </c:pt>
                <c:pt idx="200">
                  <c:v>0.18368265335502176</c:v>
                </c:pt>
                <c:pt idx="201">
                  <c:v>0.20900454088386533</c:v>
                </c:pt>
                <c:pt idx="202">
                  <c:v>0.17723488167447526</c:v>
                </c:pt>
                <c:pt idx="203">
                  <c:v>0.19912909241571253</c:v>
                </c:pt>
                <c:pt idx="204">
                  <c:v>0.24554309380062864</c:v>
                </c:pt>
                <c:pt idx="205">
                  <c:v>0.25376894552151874</c:v>
                </c:pt>
                <c:pt idx="206">
                  <c:v>0.23786325122276086</c:v>
                </c:pt>
                <c:pt idx="207">
                  <c:v>0.18279345750664297</c:v>
                </c:pt>
                <c:pt idx="208">
                  <c:v>0.20320821377651899</c:v>
                </c:pt>
                <c:pt idx="209">
                  <c:v>0.21489194933993427</c:v>
                </c:pt>
                <c:pt idx="210">
                  <c:v>0.20441993752800888</c:v>
                </c:pt>
                <c:pt idx="211">
                  <c:v>0.21796696921182901</c:v>
                </c:pt>
                <c:pt idx="212">
                  <c:v>0.24196891562325651</c:v>
                </c:pt>
                <c:pt idx="213">
                  <c:v>0.2360876422785495</c:v>
                </c:pt>
                <c:pt idx="214">
                  <c:v>0.21397411388437551</c:v>
                </c:pt>
                <c:pt idx="215">
                  <c:v>0.2066734562819823</c:v>
                </c:pt>
                <c:pt idx="216">
                  <c:v>0.2284210621031009</c:v>
                </c:pt>
                <c:pt idx="217">
                  <c:v>0.21499150029112132</c:v>
                </c:pt>
                <c:pt idx="218">
                  <c:v>0.2235987593803522</c:v>
                </c:pt>
                <c:pt idx="219">
                  <c:v>0.21462923769828679</c:v>
                </c:pt>
                <c:pt idx="220">
                  <c:v>0.20637138467827931</c:v>
                </c:pt>
                <c:pt idx="221">
                  <c:v>0.20940291813295608</c:v>
                </c:pt>
                <c:pt idx="222">
                  <c:v>0.18446088745968703</c:v>
                </c:pt>
                <c:pt idx="223">
                  <c:v>0.18917363512931229</c:v>
                </c:pt>
                <c:pt idx="224">
                  <c:v>0.18472291635996441</c:v>
                </c:pt>
                <c:pt idx="225">
                  <c:v>0.17845002344980299</c:v>
                </c:pt>
                <c:pt idx="226">
                  <c:v>0.18649205260662183</c:v>
                </c:pt>
                <c:pt idx="227">
                  <c:v>0.20735991307470347</c:v>
                </c:pt>
                <c:pt idx="228">
                  <c:v>0.20446170452938078</c:v>
                </c:pt>
                <c:pt idx="229">
                  <c:v>0.21405436312716053</c:v>
                </c:pt>
                <c:pt idx="230">
                  <c:v>0.23723978861323691</c:v>
                </c:pt>
                <c:pt idx="231">
                  <c:v>0.24015207755213919</c:v>
                </c:pt>
                <c:pt idx="232">
                  <c:v>0.25921528204383359</c:v>
                </c:pt>
                <c:pt idx="233">
                  <c:v>0.262966153071168</c:v>
                </c:pt>
                <c:pt idx="234">
                  <c:v>0.25282741586025342</c:v>
                </c:pt>
                <c:pt idx="235">
                  <c:v>0.25753711357599479</c:v>
                </c:pt>
                <c:pt idx="236">
                  <c:v>0.25998198716159282</c:v>
                </c:pt>
                <c:pt idx="237">
                  <c:v>0.26385524388639259</c:v>
                </c:pt>
                <c:pt idx="238">
                  <c:v>0.25179678246122683</c:v>
                </c:pt>
                <c:pt idx="239">
                  <c:v>0.24592162764197822</c:v>
                </c:pt>
                <c:pt idx="240">
                  <c:v>0.25031945394427813</c:v>
                </c:pt>
                <c:pt idx="241">
                  <c:v>0.26486255167387701</c:v>
                </c:pt>
                <c:pt idx="242">
                  <c:v>0.27897471505577498</c:v>
                </c:pt>
                <c:pt idx="243">
                  <c:v>0.26528776038229163</c:v>
                </c:pt>
                <c:pt idx="244">
                  <c:v>0.28529446516994184</c:v>
                </c:pt>
                <c:pt idx="245">
                  <c:v>0.29584838792970519</c:v>
                </c:pt>
                <c:pt idx="246">
                  <c:v>0.27869595825259386</c:v>
                </c:pt>
                <c:pt idx="247">
                  <c:v>0.29384497379367086</c:v>
                </c:pt>
                <c:pt idx="248">
                  <c:v>0.28779180418733863</c:v>
                </c:pt>
                <c:pt idx="249">
                  <c:v>0.27299677334572864</c:v>
                </c:pt>
                <c:pt idx="250">
                  <c:v>0.26592690648296397</c:v>
                </c:pt>
                <c:pt idx="251">
                  <c:v>0.27768266264013497</c:v>
                </c:pt>
                <c:pt idx="252">
                  <c:v>0.29751407695303822</c:v>
                </c:pt>
                <c:pt idx="253">
                  <c:v>0.31228667244409442</c:v>
                </c:pt>
                <c:pt idx="254">
                  <c:v>0.3002738659678218</c:v>
                </c:pt>
                <c:pt idx="255">
                  <c:v>0.29074840094469084</c:v>
                </c:pt>
                <c:pt idx="256">
                  <c:v>0.295489564583582</c:v>
                </c:pt>
                <c:pt idx="257">
                  <c:v>0.31468332697969442</c:v>
                </c:pt>
                <c:pt idx="258">
                  <c:v>0.31854130396930047</c:v>
                </c:pt>
                <c:pt idx="259">
                  <c:v>0.32788383705948382</c:v>
                </c:pt>
                <c:pt idx="260">
                  <c:v>0.34119656815570348</c:v>
                </c:pt>
                <c:pt idx="261">
                  <c:v>0.34068501089251935</c:v>
                </c:pt>
                <c:pt idx="262">
                  <c:v>0.31863542317124938</c:v>
                </c:pt>
                <c:pt idx="263">
                  <c:v>0.29530077955289397</c:v>
                </c:pt>
                <c:pt idx="264">
                  <c:v>0.29116725455175829</c:v>
                </c:pt>
                <c:pt idx="265">
                  <c:v>0.27989260579577202</c:v>
                </c:pt>
                <c:pt idx="266">
                  <c:v>0.29159459481169808</c:v>
                </c:pt>
                <c:pt idx="267">
                  <c:v>0.25830662041365016</c:v>
                </c:pt>
                <c:pt idx="268">
                  <c:v>0.27276357042664712</c:v>
                </c:pt>
                <c:pt idx="269">
                  <c:v>0.27364725806628071</c:v>
                </c:pt>
                <c:pt idx="270">
                  <c:v>0.28986230242951216</c:v>
                </c:pt>
                <c:pt idx="271">
                  <c:v>0.29134463204914224</c:v>
                </c:pt>
                <c:pt idx="272">
                  <c:v>0.29333252197841753</c:v>
                </c:pt>
                <c:pt idx="273">
                  <c:v>0.30599179110674785</c:v>
                </c:pt>
                <c:pt idx="274">
                  <c:v>0.29990761318337023</c:v>
                </c:pt>
                <c:pt idx="275">
                  <c:v>0.28920878618934542</c:v>
                </c:pt>
                <c:pt idx="276">
                  <c:v>0.29326375071515026</c:v>
                </c:pt>
                <c:pt idx="277">
                  <c:v>0.28844408851300907</c:v>
                </c:pt>
                <c:pt idx="278">
                  <c:v>0.30998561236504241</c:v>
                </c:pt>
                <c:pt idx="279">
                  <c:v>0.31735302896695483</c:v>
                </c:pt>
                <c:pt idx="280">
                  <c:v>0.31735302896695483</c:v>
                </c:pt>
                <c:pt idx="281">
                  <c:v>0.31735302896695483</c:v>
                </c:pt>
                <c:pt idx="282">
                  <c:v>0.31012304302858662</c:v>
                </c:pt>
                <c:pt idx="283">
                  <c:v>0.30120021750686932</c:v>
                </c:pt>
                <c:pt idx="284">
                  <c:v>0.3024725656218461</c:v>
                </c:pt>
                <c:pt idx="285">
                  <c:v>0.30970047765197389</c:v>
                </c:pt>
                <c:pt idx="286">
                  <c:v>0.30538799007473139</c:v>
                </c:pt>
                <c:pt idx="287">
                  <c:v>0.31948254855739577</c:v>
                </c:pt>
                <c:pt idx="288">
                  <c:v>0.29741175203003811</c:v>
                </c:pt>
                <c:pt idx="289">
                  <c:v>0.29719048187150565</c:v>
                </c:pt>
                <c:pt idx="290">
                  <c:v>0.28748904398015435</c:v>
                </c:pt>
                <c:pt idx="291">
                  <c:v>0.30079523585189016</c:v>
                </c:pt>
                <c:pt idx="292">
                  <c:v>0.26615824266324872</c:v>
                </c:pt>
                <c:pt idx="293">
                  <c:v>0.26979724018846674</c:v>
                </c:pt>
                <c:pt idx="294">
                  <c:v>0.26871149286504781</c:v>
                </c:pt>
                <c:pt idx="295">
                  <c:v>0.2647277217781403</c:v>
                </c:pt>
                <c:pt idx="296">
                  <c:v>0.2600196636739685</c:v>
                </c:pt>
                <c:pt idx="297">
                  <c:v>0.2338432956246364</c:v>
                </c:pt>
                <c:pt idx="298">
                  <c:v>0.24030425796477273</c:v>
                </c:pt>
                <c:pt idx="299">
                  <c:v>0.25129293889483839</c:v>
                </c:pt>
                <c:pt idx="300">
                  <c:v>0.24818178399811686</c:v>
                </c:pt>
                <c:pt idx="301">
                  <c:v>0.24696091030114931</c:v>
                </c:pt>
                <c:pt idx="302">
                  <c:v>0.18888798772826801</c:v>
                </c:pt>
                <c:pt idx="303">
                  <c:v>0.19036092029512552</c:v>
                </c:pt>
                <c:pt idx="304">
                  <c:v>0.20163861179932654</c:v>
                </c:pt>
                <c:pt idx="305">
                  <c:v>0.20163861179932654</c:v>
                </c:pt>
                <c:pt idx="306">
                  <c:v>0.20163861179932654</c:v>
                </c:pt>
                <c:pt idx="307">
                  <c:v>0.23366277347692221</c:v>
                </c:pt>
                <c:pt idx="308">
                  <c:v>0.20660123963976251</c:v>
                </c:pt>
                <c:pt idx="309">
                  <c:v>0.20812345348726044</c:v>
                </c:pt>
                <c:pt idx="310">
                  <c:v>0.20034104670845609</c:v>
                </c:pt>
                <c:pt idx="311">
                  <c:v>0.18934204112040545</c:v>
                </c:pt>
                <c:pt idx="312">
                  <c:v>0.23711694651106513</c:v>
                </c:pt>
                <c:pt idx="313">
                  <c:v>0.24209861871424598</c:v>
                </c:pt>
                <c:pt idx="314">
                  <c:v>0.24452455169882525</c:v>
                </c:pt>
                <c:pt idx="315">
                  <c:v>0.23812152782458812</c:v>
                </c:pt>
                <c:pt idx="316">
                  <c:v>0.23965195738754769</c:v>
                </c:pt>
                <c:pt idx="317">
                  <c:v>0.23997787779006619</c:v>
                </c:pt>
                <c:pt idx="318">
                  <c:v>0.25018023634106568</c:v>
                </c:pt>
                <c:pt idx="319">
                  <c:v>0.25018023634106568</c:v>
                </c:pt>
                <c:pt idx="320">
                  <c:v>0.25018023634106568</c:v>
                </c:pt>
                <c:pt idx="321">
                  <c:v>0.25018023634106568</c:v>
                </c:pt>
                <c:pt idx="322">
                  <c:v>0.25018023634106568</c:v>
                </c:pt>
                <c:pt idx="323">
                  <c:v>0.25018023634106568</c:v>
                </c:pt>
                <c:pt idx="324">
                  <c:v>0.25741902211961332</c:v>
                </c:pt>
                <c:pt idx="325">
                  <c:v>0.25091945761733214</c:v>
                </c:pt>
                <c:pt idx="326">
                  <c:v>0.2512417874491768</c:v>
                </c:pt>
                <c:pt idx="327">
                  <c:v>0.23626303845759833</c:v>
                </c:pt>
                <c:pt idx="328">
                  <c:v>0.24469793886050278</c:v>
                </c:pt>
                <c:pt idx="329">
                  <c:v>0.24172218275948079</c:v>
                </c:pt>
                <c:pt idx="330">
                  <c:v>0.24056907267666972</c:v>
                </c:pt>
                <c:pt idx="331">
                  <c:v>0.25097658950007817</c:v>
                </c:pt>
                <c:pt idx="332">
                  <c:v>0.2271290292896718</c:v>
                </c:pt>
                <c:pt idx="333">
                  <c:v>0.25099241008111139</c:v>
                </c:pt>
                <c:pt idx="334">
                  <c:v>0.25290249460804026</c:v>
                </c:pt>
                <c:pt idx="335">
                  <c:v>0.25562149249101879</c:v>
                </c:pt>
                <c:pt idx="336">
                  <c:v>0.26001283560776778</c:v>
                </c:pt>
                <c:pt idx="337">
                  <c:v>0.28643857047726745</c:v>
                </c:pt>
                <c:pt idx="338">
                  <c:v>0.28698141400443977</c:v>
                </c:pt>
                <c:pt idx="339">
                  <c:v>0.27985314977721232</c:v>
                </c:pt>
                <c:pt idx="340">
                  <c:v>0.27781004492862332</c:v>
                </c:pt>
                <c:pt idx="341">
                  <c:v>0.29484976756598635</c:v>
                </c:pt>
                <c:pt idx="342">
                  <c:v>0.31076077865408297</c:v>
                </c:pt>
                <c:pt idx="343">
                  <c:v>0.31108566229199075</c:v>
                </c:pt>
                <c:pt idx="344">
                  <c:v>0.31088439127415834</c:v>
                </c:pt>
                <c:pt idx="345">
                  <c:v>0.31388059687926068</c:v>
                </c:pt>
                <c:pt idx="346">
                  <c:v>0.29883573786781037</c:v>
                </c:pt>
                <c:pt idx="347">
                  <c:v>0.28284584996955253</c:v>
                </c:pt>
                <c:pt idx="348">
                  <c:v>0.26618488526742962</c:v>
                </c:pt>
                <c:pt idx="349">
                  <c:v>0.2674928788847924</c:v>
                </c:pt>
                <c:pt idx="350">
                  <c:v>0.26870484695906871</c:v>
                </c:pt>
                <c:pt idx="351">
                  <c:v>0.26409033045679203</c:v>
                </c:pt>
                <c:pt idx="352">
                  <c:v>0.27251685375932788</c:v>
                </c:pt>
                <c:pt idx="353">
                  <c:v>0.2724828569469368</c:v>
                </c:pt>
                <c:pt idx="354">
                  <c:v>0.28223300469819024</c:v>
                </c:pt>
                <c:pt idx="355">
                  <c:v>0.27914110194559005</c:v>
                </c:pt>
                <c:pt idx="356">
                  <c:v>0.27930412648152725</c:v>
                </c:pt>
                <c:pt idx="357">
                  <c:v>0.29622060623847896</c:v>
                </c:pt>
                <c:pt idx="358">
                  <c:v>0.29969242564620657</c:v>
                </c:pt>
                <c:pt idx="359">
                  <c:v>0.2979786929070245</c:v>
                </c:pt>
                <c:pt idx="360">
                  <c:v>0.29516764516514882</c:v>
                </c:pt>
                <c:pt idx="361">
                  <c:v>0.30539631943272716</c:v>
                </c:pt>
                <c:pt idx="362">
                  <c:v>0.27872368715543039</c:v>
                </c:pt>
                <c:pt idx="363">
                  <c:v>0.28653524747009063</c:v>
                </c:pt>
                <c:pt idx="364">
                  <c:v>0.27978495583622931</c:v>
                </c:pt>
                <c:pt idx="365">
                  <c:v>0.27210186642416589</c:v>
                </c:pt>
                <c:pt idx="366">
                  <c:v>0.28131787136901426</c:v>
                </c:pt>
                <c:pt idx="367">
                  <c:v>0.28347239998264762</c:v>
                </c:pt>
                <c:pt idx="368">
                  <c:v>0.2913326849522469</c:v>
                </c:pt>
                <c:pt idx="369">
                  <c:v>0.30279546992522732</c:v>
                </c:pt>
                <c:pt idx="370">
                  <c:v>0.29804355873926158</c:v>
                </c:pt>
                <c:pt idx="371">
                  <c:v>0.29460554157679775</c:v>
                </c:pt>
                <c:pt idx="372">
                  <c:v>0.29102079119407775</c:v>
                </c:pt>
                <c:pt idx="373">
                  <c:v>0.30736182583506166</c:v>
                </c:pt>
                <c:pt idx="374">
                  <c:v>0.30578204310497403</c:v>
                </c:pt>
                <c:pt idx="375">
                  <c:v>0.3000813344694383</c:v>
                </c:pt>
                <c:pt idx="376">
                  <c:v>0.2836145005059254</c:v>
                </c:pt>
                <c:pt idx="377">
                  <c:v>0.30356610563063113</c:v>
                </c:pt>
                <c:pt idx="378">
                  <c:v>0.30755660843956112</c:v>
                </c:pt>
                <c:pt idx="379">
                  <c:v>0.3082668033473015</c:v>
                </c:pt>
                <c:pt idx="380">
                  <c:v>0.30542773192976763</c:v>
                </c:pt>
                <c:pt idx="381">
                  <c:v>0.29765098146151958</c:v>
                </c:pt>
                <c:pt idx="382">
                  <c:v>0.29677892830468022</c:v>
                </c:pt>
                <c:pt idx="383">
                  <c:v>0.30645462720545252</c:v>
                </c:pt>
                <c:pt idx="384">
                  <c:v>0.3018511101362753</c:v>
                </c:pt>
                <c:pt idx="385">
                  <c:v>0.30150572991018332</c:v>
                </c:pt>
                <c:pt idx="386">
                  <c:v>0.31147222617188014</c:v>
                </c:pt>
                <c:pt idx="387">
                  <c:v>0.32671944976521416</c:v>
                </c:pt>
                <c:pt idx="388">
                  <c:v>0.32914180834550066</c:v>
                </c:pt>
                <c:pt idx="389">
                  <c:v>0.32529967177034202</c:v>
                </c:pt>
                <c:pt idx="390">
                  <c:v>0.32755201785811638</c:v>
                </c:pt>
                <c:pt idx="391">
                  <c:v>0.30424339055866234</c:v>
                </c:pt>
                <c:pt idx="392">
                  <c:v>0.28388404443493842</c:v>
                </c:pt>
                <c:pt idx="393">
                  <c:v>0.26819396936541118</c:v>
                </c:pt>
                <c:pt idx="394">
                  <c:v>0.26517408114337537</c:v>
                </c:pt>
                <c:pt idx="395">
                  <c:v>0.25904513800458884</c:v>
                </c:pt>
                <c:pt idx="396">
                  <c:v>0.23061227901839471</c:v>
                </c:pt>
                <c:pt idx="397">
                  <c:v>0.21204294588451425</c:v>
                </c:pt>
                <c:pt idx="398">
                  <c:v>0.2181168713505007</c:v>
                </c:pt>
                <c:pt idx="399">
                  <c:v>0.20203648308133815</c:v>
                </c:pt>
                <c:pt idx="400">
                  <c:v>0.21493074426703226</c:v>
                </c:pt>
                <c:pt idx="401">
                  <c:v>0.20076791761059543</c:v>
                </c:pt>
                <c:pt idx="402">
                  <c:v>0.16247826434789292</c:v>
                </c:pt>
                <c:pt idx="403">
                  <c:v>0.18439889805603488</c:v>
                </c:pt>
                <c:pt idx="404">
                  <c:v>0.19717690135250288</c:v>
                </c:pt>
                <c:pt idx="405">
                  <c:v>0.19717690135250288</c:v>
                </c:pt>
                <c:pt idx="406">
                  <c:v>0.19717690135250288</c:v>
                </c:pt>
                <c:pt idx="407">
                  <c:v>0.18477769508107722</c:v>
                </c:pt>
                <c:pt idx="408">
                  <c:v>0.19175084418130178</c:v>
                </c:pt>
                <c:pt idx="409">
                  <c:v>0.19571416651846582</c:v>
                </c:pt>
                <c:pt idx="410">
                  <c:v>0.20292756408081369</c:v>
                </c:pt>
                <c:pt idx="411">
                  <c:v>0.20292756408081369</c:v>
                </c:pt>
                <c:pt idx="412">
                  <c:v>0.16897393200212346</c:v>
                </c:pt>
                <c:pt idx="413">
                  <c:v>0.15376566330502495</c:v>
                </c:pt>
                <c:pt idx="414">
                  <c:v>0.14721209268297983</c:v>
                </c:pt>
                <c:pt idx="415">
                  <c:v>0.14017447759633894</c:v>
                </c:pt>
                <c:pt idx="416">
                  <c:v>0.12419665193801153</c:v>
                </c:pt>
                <c:pt idx="417">
                  <c:v>0.12488099586870754</c:v>
                </c:pt>
                <c:pt idx="418">
                  <c:v>0.14316149477697851</c:v>
                </c:pt>
                <c:pt idx="419">
                  <c:v>0.14564101211558711</c:v>
                </c:pt>
                <c:pt idx="420">
                  <c:v>0.13426098800250741</c:v>
                </c:pt>
                <c:pt idx="421">
                  <c:v>0.12946591422303722</c:v>
                </c:pt>
                <c:pt idx="422">
                  <c:v>0.14377817970892259</c:v>
                </c:pt>
                <c:pt idx="423">
                  <c:v>0.14215011903256269</c:v>
                </c:pt>
                <c:pt idx="424">
                  <c:v>0.12954316242624453</c:v>
                </c:pt>
                <c:pt idx="425">
                  <c:v>0.13253748128992424</c:v>
                </c:pt>
                <c:pt idx="426">
                  <c:v>0.13079086386034666</c:v>
                </c:pt>
                <c:pt idx="427">
                  <c:v>0.15093448504119078</c:v>
                </c:pt>
                <c:pt idx="428">
                  <c:v>0.14475525070327724</c:v>
                </c:pt>
                <c:pt idx="429">
                  <c:v>0.14635704004134178</c:v>
                </c:pt>
                <c:pt idx="430">
                  <c:v>0.14445314510382418</c:v>
                </c:pt>
                <c:pt idx="431">
                  <c:v>0.1358813869795884</c:v>
                </c:pt>
                <c:pt idx="432">
                  <c:v>0.13064760058026276</c:v>
                </c:pt>
                <c:pt idx="433">
                  <c:v>0.13601416196373672</c:v>
                </c:pt>
                <c:pt idx="434">
                  <c:v>0.13860684320517569</c:v>
                </c:pt>
                <c:pt idx="435">
                  <c:v>0.13860684320517569</c:v>
                </c:pt>
                <c:pt idx="436">
                  <c:v>0.13860684320517569</c:v>
                </c:pt>
                <c:pt idx="437">
                  <c:v>0.11585865147347991</c:v>
                </c:pt>
                <c:pt idx="438">
                  <c:v>0.10928864771562125</c:v>
                </c:pt>
                <c:pt idx="439">
                  <c:v>0.11065462360781232</c:v>
                </c:pt>
                <c:pt idx="440">
                  <c:v>0.12437657515473677</c:v>
                </c:pt>
                <c:pt idx="441">
                  <c:v>0.12163023751825174</c:v>
                </c:pt>
                <c:pt idx="442">
                  <c:v>0.12827650754913739</c:v>
                </c:pt>
                <c:pt idx="443">
                  <c:v>0.1243294170944928</c:v>
                </c:pt>
                <c:pt idx="444">
                  <c:v>0.11426447374430526</c:v>
                </c:pt>
                <c:pt idx="445">
                  <c:v>0.11905377720331163</c:v>
                </c:pt>
                <c:pt idx="446">
                  <c:v>0.1164759623369554</c:v>
                </c:pt>
                <c:pt idx="447">
                  <c:v>0.11631180176597589</c:v>
                </c:pt>
                <c:pt idx="448">
                  <c:v>0.12514335455973824</c:v>
                </c:pt>
                <c:pt idx="449">
                  <c:v>0.10914264841117895</c:v>
                </c:pt>
                <c:pt idx="450">
                  <c:v>0.11932528150801491</c:v>
                </c:pt>
                <c:pt idx="451">
                  <c:v>0.12064045161426051</c:v>
                </c:pt>
                <c:pt idx="452">
                  <c:v>0.1243269452816857</c:v>
                </c:pt>
                <c:pt idx="453">
                  <c:v>0.13709406075770858</c:v>
                </c:pt>
                <c:pt idx="454">
                  <c:v>0.15836555872828664</c:v>
                </c:pt>
                <c:pt idx="455">
                  <c:v>0.17647417403326759</c:v>
                </c:pt>
                <c:pt idx="456">
                  <c:v>0.19834888228198524</c:v>
                </c:pt>
                <c:pt idx="457">
                  <c:v>0.19223291459320413</c:v>
                </c:pt>
                <c:pt idx="458">
                  <c:v>0.18269325068282646</c:v>
                </c:pt>
                <c:pt idx="459">
                  <c:v>0.21356337819043092</c:v>
                </c:pt>
                <c:pt idx="460">
                  <c:v>0.24227694192861482</c:v>
                </c:pt>
                <c:pt idx="461">
                  <c:v>0.22555334310157291</c:v>
                </c:pt>
                <c:pt idx="462">
                  <c:v>0.23117157935284913</c:v>
                </c:pt>
                <c:pt idx="463">
                  <c:v>0.23000282093240254</c:v>
                </c:pt>
                <c:pt idx="464">
                  <c:v>0.23804312660438234</c:v>
                </c:pt>
                <c:pt idx="465">
                  <c:v>0.22651781135544691</c:v>
                </c:pt>
                <c:pt idx="466">
                  <c:v>0.22127517809354433</c:v>
                </c:pt>
                <c:pt idx="467">
                  <c:v>0.2220830805041494</c:v>
                </c:pt>
                <c:pt idx="468">
                  <c:v>0.2330929118730948</c:v>
                </c:pt>
                <c:pt idx="469">
                  <c:v>0.23176176889930111</c:v>
                </c:pt>
                <c:pt idx="470">
                  <c:v>0.22598354958336322</c:v>
                </c:pt>
                <c:pt idx="471">
                  <c:v>0.23807344574936906</c:v>
                </c:pt>
                <c:pt idx="472">
                  <c:v>0.24216229568732814</c:v>
                </c:pt>
                <c:pt idx="473">
                  <c:v>0.24290465431002051</c:v>
                </c:pt>
                <c:pt idx="474">
                  <c:v>0.2370312481180894</c:v>
                </c:pt>
                <c:pt idx="475">
                  <c:v>0.22516206192151467</c:v>
                </c:pt>
                <c:pt idx="476">
                  <c:v>0.23234188293485447</c:v>
                </c:pt>
                <c:pt idx="477">
                  <c:v>0.21842511700186107</c:v>
                </c:pt>
                <c:pt idx="478">
                  <c:v>0.21804611820395703</c:v>
                </c:pt>
                <c:pt idx="479">
                  <c:v>0.20246453328645794</c:v>
                </c:pt>
                <c:pt idx="480">
                  <c:v>0.19914436737015695</c:v>
                </c:pt>
                <c:pt idx="481">
                  <c:v>0.18811835437519542</c:v>
                </c:pt>
                <c:pt idx="482">
                  <c:v>0.1927487522540772</c:v>
                </c:pt>
                <c:pt idx="483">
                  <c:v>0.19477586833723448</c:v>
                </c:pt>
                <c:pt idx="484">
                  <c:v>0.20758814776807191</c:v>
                </c:pt>
                <c:pt idx="485">
                  <c:v>0.19743231262727534</c:v>
                </c:pt>
                <c:pt idx="486">
                  <c:v>0.20024454194913022</c:v>
                </c:pt>
                <c:pt idx="487">
                  <c:v>0.20477258783693142</c:v>
                </c:pt>
                <c:pt idx="488">
                  <c:v>0.22312978713018561</c:v>
                </c:pt>
                <c:pt idx="489">
                  <c:v>0.2238747168437939</c:v>
                </c:pt>
                <c:pt idx="490">
                  <c:v>0.21444028776175306</c:v>
                </c:pt>
                <c:pt idx="491">
                  <c:v>0.210373618424891</c:v>
                </c:pt>
                <c:pt idx="492">
                  <c:v>0.21236974751638876</c:v>
                </c:pt>
                <c:pt idx="493">
                  <c:v>0.21677017537029053</c:v>
                </c:pt>
                <c:pt idx="494">
                  <c:v>0.22228542491956982</c:v>
                </c:pt>
                <c:pt idx="495">
                  <c:v>0.21884674005129215</c:v>
                </c:pt>
                <c:pt idx="496">
                  <c:v>0.22451988687033486</c:v>
                </c:pt>
                <c:pt idx="497">
                  <c:v>0.21655347304983241</c:v>
                </c:pt>
                <c:pt idx="498">
                  <c:v>0.22661734471587891</c:v>
                </c:pt>
                <c:pt idx="499">
                  <c:v>0.22493897066544177</c:v>
                </c:pt>
                <c:pt idx="500">
                  <c:v>0.22148323909014744</c:v>
                </c:pt>
                <c:pt idx="501">
                  <c:v>0.21686129348460759</c:v>
                </c:pt>
                <c:pt idx="502">
                  <c:v>0.210374445546608</c:v>
                </c:pt>
                <c:pt idx="503">
                  <c:v>0.21537046842253549</c:v>
                </c:pt>
                <c:pt idx="504">
                  <c:v>0.22182184945081285</c:v>
                </c:pt>
                <c:pt idx="505">
                  <c:v>0.21990107667407544</c:v>
                </c:pt>
                <c:pt idx="506">
                  <c:v>0.2393452802380549</c:v>
                </c:pt>
                <c:pt idx="507">
                  <c:v>0.25507212200612983</c:v>
                </c:pt>
                <c:pt idx="508">
                  <c:v>0.24468809669667321</c:v>
                </c:pt>
                <c:pt idx="509">
                  <c:v>0.23527721565805002</c:v>
                </c:pt>
                <c:pt idx="510">
                  <c:v>0.24115590585537591</c:v>
                </c:pt>
                <c:pt idx="511">
                  <c:v>0.2351403588986789</c:v>
                </c:pt>
                <c:pt idx="512">
                  <c:v>0.24894288165140793</c:v>
                </c:pt>
                <c:pt idx="513">
                  <c:v>0.25573154227903694</c:v>
                </c:pt>
                <c:pt idx="514">
                  <c:v>0.24745109485021882</c:v>
                </c:pt>
                <c:pt idx="515">
                  <c:v>0.23145765484043201</c:v>
                </c:pt>
                <c:pt idx="516">
                  <c:v>0.24296290443968904</c:v>
                </c:pt>
                <c:pt idx="517">
                  <c:v>0.19082189558406326</c:v>
                </c:pt>
                <c:pt idx="518">
                  <c:v>0.17539346310503176</c:v>
                </c:pt>
                <c:pt idx="519">
                  <c:v>0.15776423634819814</c:v>
                </c:pt>
                <c:pt idx="520">
                  <c:v>0.15661572222292724</c:v>
                </c:pt>
                <c:pt idx="521">
                  <c:v>0.17507292919899564</c:v>
                </c:pt>
                <c:pt idx="522">
                  <c:v>0.15384807085663449</c:v>
                </c:pt>
                <c:pt idx="523">
                  <c:v>0.12320980767588319</c:v>
                </c:pt>
                <c:pt idx="524">
                  <c:v>0.13201742816034873</c:v>
                </c:pt>
                <c:pt idx="525">
                  <c:v>0.12458540256058004</c:v>
                </c:pt>
                <c:pt idx="526">
                  <c:v>0.12342964762945786</c:v>
                </c:pt>
                <c:pt idx="527">
                  <c:v>0.1054701003729171</c:v>
                </c:pt>
                <c:pt idx="528">
                  <c:v>0.12549406195984525</c:v>
                </c:pt>
                <c:pt idx="529">
                  <c:v>0.14820263932848421</c:v>
                </c:pt>
                <c:pt idx="530">
                  <c:v>0.15456800953697458</c:v>
                </c:pt>
                <c:pt idx="531">
                  <c:v>0.16047870400516828</c:v>
                </c:pt>
                <c:pt idx="532">
                  <c:v>0.21721229667595632</c:v>
                </c:pt>
                <c:pt idx="533">
                  <c:v>0.19621111319257994</c:v>
                </c:pt>
                <c:pt idx="534">
                  <c:v>0.21750091900980739</c:v>
                </c:pt>
                <c:pt idx="535">
                  <c:v>0.26883206766203371</c:v>
                </c:pt>
                <c:pt idx="536">
                  <c:v>0.27315313933790258</c:v>
                </c:pt>
                <c:pt idx="537">
                  <c:v>0.25878938998974965</c:v>
                </c:pt>
                <c:pt idx="538">
                  <c:v>0.24410780303495461</c:v>
                </c:pt>
                <c:pt idx="539">
                  <c:v>0.25561648536638981</c:v>
                </c:pt>
                <c:pt idx="540">
                  <c:v>0.26018549347247633</c:v>
                </c:pt>
                <c:pt idx="541">
                  <c:v>0.25783631429506215</c:v>
                </c:pt>
                <c:pt idx="542">
                  <c:v>0.25411629844070904</c:v>
                </c:pt>
                <c:pt idx="543">
                  <c:v>0.2689366982101758</c:v>
                </c:pt>
                <c:pt idx="544">
                  <c:v>0.27572663356646832</c:v>
                </c:pt>
                <c:pt idx="545">
                  <c:v>0.26724344146560464</c:v>
                </c:pt>
                <c:pt idx="546">
                  <c:v>0.27948856008006212</c:v>
                </c:pt>
                <c:pt idx="547">
                  <c:v>0.31270854280280086</c:v>
                </c:pt>
                <c:pt idx="548">
                  <c:v>0.3332182935258613</c:v>
                </c:pt>
                <c:pt idx="549">
                  <c:v>0.35226389201972386</c:v>
                </c:pt>
                <c:pt idx="550">
                  <c:v>0.33764875376080877</c:v>
                </c:pt>
                <c:pt idx="551">
                  <c:v>0.32585670641517739</c:v>
                </c:pt>
                <c:pt idx="552">
                  <c:v>0.3173696474568824</c:v>
                </c:pt>
                <c:pt idx="553">
                  <c:v>0.30930547352711396</c:v>
                </c:pt>
                <c:pt idx="554">
                  <c:v>0.29003816696008988</c:v>
                </c:pt>
                <c:pt idx="555">
                  <c:v>0.29086832676253183</c:v>
                </c:pt>
                <c:pt idx="556">
                  <c:v>0.30599583941016872</c:v>
                </c:pt>
                <c:pt idx="557">
                  <c:v>0.316500741826651</c:v>
                </c:pt>
                <c:pt idx="558">
                  <c:v>0.31740764880817962</c:v>
                </c:pt>
                <c:pt idx="559">
                  <c:v>0.30194080894708092</c:v>
                </c:pt>
                <c:pt idx="560">
                  <c:v>0.30107525794581003</c:v>
                </c:pt>
                <c:pt idx="561">
                  <c:v>0.31919356073580563</c:v>
                </c:pt>
                <c:pt idx="562">
                  <c:v>0.31472064765761204</c:v>
                </c:pt>
                <c:pt idx="563">
                  <c:v>0.31074566689037031</c:v>
                </c:pt>
                <c:pt idx="564">
                  <c:v>0.31594105544961448</c:v>
                </c:pt>
                <c:pt idx="565">
                  <c:v>0.3137376534936076</c:v>
                </c:pt>
                <c:pt idx="566">
                  <c:v>0.32255534911183181</c:v>
                </c:pt>
                <c:pt idx="567">
                  <c:v>0.31487897256073305</c:v>
                </c:pt>
                <c:pt idx="568">
                  <c:v>0.3210149666945587</c:v>
                </c:pt>
                <c:pt idx="569">
                  <c:v>0.327002783982002</c:v>
                </c:pt>
                <c:pt idx="570">
                  <c:v>0.31205377422313085</c:v>
                </c:pt>
                <c:pt idx="571">
                  <c:v>0.29521543832947161</c:v>
                </c:pt>
                <c:pt idx="572">
                  <c:v>0.30132670384145976</c:v>
                </c:pt>
                <c:pt idx="573">
                  <c:v>0.30722986661974372</c:v>
                </c:pt>
                <c:pt idx="574">
                  <c:v>0.30646126619932695</c:v>
                </c:pt>
                <c:pt idx="575">
                  <c:v>0.30905832315636395</c:v>
                </c:pt>
                <c:pt idx="576">
                  <c:v>0.30879232679598845</c:v>
                </c:pt>
                <c:pt idx="577">
                  <c:v>0.30603459000194688</c:v>
                </c:pt>
                <c:pt idx="578">
                  <c:v>0.30876958606754396</c:v>
                </c:pt>
                <c:pt idx="579">
                  <c:v>0.30829529169508696</c:v>
                </c:pt>
                <c:pt idx="580">
                  <c:v>0.30829529169508696</c:v>
                </c:pt>
                <c:pt idx="581">
                  <c:v>0.30829529169508696</c:v>
                </c:pt>
                <c:pt idx="582">
                  <c:v>0.28812842435011482</c:v>
                </c:pt>
                <c:pt idx="583">
                  <c:v>0.28119582027775158</c:v>
                </c:pt>
                <c:pt idx="584">
                  <c:v>0.28119582027775158</c:v>
                </c:pt>
                <c:pt idx="585">
                  <c:v>0.28482543644416536</c:v>
                </c:pt>
                <c:pt idx="586">
                  <c:v>0.27367979337004061</c:v>
                </c:pt>
                <c:pt idx="587">
                  <c:v>0.34720105811121438</c:v>
                </c:pt>
                <c:pt idx="588">
                  <c:v>0.34182763174419134</c:v>
                </c:pt>
                <c:pt idx="589">
                  <c:v>0.33816047933183296</c:v>
                </c:pt>
                <c:pt idx="590">
                  <c:v>0.34433465614284603</c:v>
                </c:pt>
                <c:pt idx="591">
                  <c:v>0.35793805874881934</c:v>
                </c:pt>
                <c:pt idx="592">
                  <c:v>0.36017195101873534</c:v>
                </c:pt>
                <c:pt idx="593">
                  <c:v>0.3630325744523939</c:v>
                </c:pt>
                <c:pt idx="594">
                  <c:v>0.36203152671744832</c:v>
                </c:pt>
                <c:pt idx="595">
                  <c:v>0.35158762587877096</c:v>
                </c:pt>
                <c:pt idx="596">
                  <c:v>0.33580872782406518</c:v>
                </c:pt>
                <c:pt idx="597">
                  <c:v>0.36335828845856138</c:v>
                </c:pt>
                <c:pt idx="598">
                  <c:v>0.38060744276093228</c:v>
                </c:pt>
                <c:pt idx="599">
                  <c:v>0.38811236505931551</c:v>
                </c:pt>
                <c:pt idx="600">
                  <c:v>0.37871519655213159</c:v>
                </c:pt>
                <c:pt idx="601">
                  <c:v>0.36761627871988956</c:v>
                </c:pt>
                <c:pt idx="602">
                  <c:v>0.37178770165658231</c:v>
                </c:pt>
                <c:pt idx="603">
                  <c:v>0.35116099019380353</c:v>
                </c:pt>
                <c:pt idx="604">
                  <c:v>0.34195278761915715</c:v>
                </c:pt>
                <c:pt idx="605">
                  <c:v>0.33919057750141685</c:v>
                </c:pt>
                <c:pt idx="606">
                  <c:v>0.35748621926545177</c:v>
                </c:pt>
                <c:pt idx="607">
                  <c:v>0.36898406550469359</c:v>
                </c:pt>
                <c:pt idx="608">
                  <c:v>0.3717990943771845</c:v>
                </c:pt>
                <c:pt idx="609">
                  <c:v>0.36521667524003798</c:v>
                </c:pt>
                <c:pt idx="610">
                  <c:v>0.35092603070469952</c:v>
                </c:pt>
                <c:pt idx="611">
                  <c:v>0.34676506178226602</c:v>
                </c:pt>
                <c:pt idx="612">
                  <c:v>0.35463100543791576</c:v>
                </c:pt>
                <c:pt idx="613">
                  <c:v>0.36696543768315126</c:v>
                </c:pt>
                <c:pt idx="614">
                  <c:v>0.36577783243457335</c:v>
                </c:pt>
                <c:pt idx="615">
                  <c:v>0.37077389305290576</c:v>
                </c:pt>
                <c:pt idx="616">
                  <c:v>0.37860024252918878</c:v>
                </c:pt>
                <c:pt idx="617">
                  <c:v>0.3817152315164809</c:v>
                </c:pt>
                <c:pt idx="618">
                  <c:v>0.39096747819471522</c:v>
                </c:pt>
                <c:pt idx="619">
                  <c:v>0.38161909875078326</c:v>
                </c:pt>
                <c:pt idx="620">
                  <c:v>0.37474961598917278</c:v>
                </c:pt>
                <c:pt idx="621">
                  <c:v>0.39254325135935886</c:v>
                </c:pt>
                <c:pt idx="622">
                  <c:v>0.34676309634231162</c:v>
                </c:pt>
                <c:pt idx="623">
                  <c:v>0.35617613196393488</c:v>
                </c:pt>
                <c:pt idx="624">
                  <c:v>0.38608702259516781</c:v>
                </c:pt>
                <c:pt idx="625">
                  <c:v>0.3838295662559848</c:v>
                </c:pt>
                <c:pt idx="626">
                  <c:v>0.37988466043120583</c:v>
                </c:pt>
                <c:pt idx="627">
                  <c:v>0.3376869774193958</c:v>
                </c:pt>
                <c:pt idx="628">
                  <c:v>0.30631718791511148</c:v>
                </c:pt>
                <c:pt idx="629">
                  <c:v>0.30907786084591476</c:v>
                </c:pt>
                <c:pt idx="630">
                  <c:v>0.31790699210094442</c:v>
                </c:pt>
                <c:pt idx="631">
                  <c:v>0.3191370002407321</c:v>
                </c:pt>
                <c:pt idx="632">
                  <c:v>0.32696351874972046</c:v>
                </c:pt>
                <c:pt idx="633">
                  <c:v>0.32548941718650543</c:v>
                </c:pt>
                <c:pt idx="634">
                  <c:v>0.32537155360859432</c:v>
                </c:pt>
                <c:pt idx="635">
                  <c:v>0.31629784531963884</c:v>
                </c:pt>
                <c:pt idx="636">
                  <c:v>0.3045345169448575</c:v>
                </c:pt>
                <c:pt idx="637">
                  <c:v>0.30888354631916143</c:v>
                </c:pt>
                <c:pt idx="638">
                  <c:v>0.31782421732466115</c:v>
                </c:pt>
                <c:pt idx="639">
                  <c:v>0.31948515141441303</c:v>
                </c:pt>
                <c:pt idx="640">
                  <c:v>0.31818534134039411</c:v>
                </c:pt>
                <c:pt idx="641">
                  <c:v>0.30937404702423466</c:v>
                </c:pt>
                <c:pt idx="642">
                  <c:v>0.29268067796194491</c:v>
                </c:pt>
                <c:pt idx="643">
                  <c:v>0.2983997201143983</c:v>
                </c:pt>
                <c:pt idx="644">
                  <c:v>0.28700446287334658</c:v>
                </c:pt>
                <c:pt idx="645">
                  <c:v>0.29013486587933107</c:v>
                </c:pt>
                <c:pt idx="646">
                  <c:v>0.28193563677880662</c:v>
                </c:pt>
                <c:pt idx="647">
                  <c:v>0.30062113022721837</c:v>
                </c:pt>
                <c:pt idx="648">
                  <c:v>0.31665441438539665</c:v>
                </c:pt>
                <c:pt idx="649">
                  <c:v>0.31754932362692156</c:v>
                </c:pt>
                <c:pt idx="650">
                  <c:v>0.30781917810300624</c:v>
                </c:pt>
                <c:pt idx="651">
                  <c:v>0.30429391346909718</c:v>
                </c:pt>
                <c:pt idx="652">
                  <c:v>0.31758200552862442</c:v>
                </c:pt>
                <c:pt idx="653">
                  <c:v>0.32590670639493879</c:v>
                </c:pt>
                <c:pt idx="654">
                  <c:v>0.35248145120393731</c:v>
                </c:pt>
                <c:pt idx="655">
                  <c:v>0.35458602922429944</c:v>
                </c:pt>
                <c:pt idx="656">
                  <c:v>0.35979643278939633</c:v>
                </c:pt>
                <c:pt idx="657">
                  <c:v>0.39165707036414144</c:v>
                </c:pt>
                <c:pt idx="658">
                  <c:v>0.40358674637674752</c:v>
                </c:pt>
                <c:pt idx="659">
                  <c:v>0.42429596300357186</c:v>
                </c:pt>
                <c:pt idx="660">
                  <c:v>0.44152206800680882</c:v>
                </c:pt>
                <c:pt idx="661">
                  <c:v>0.44151819538846654</c:v>
                </c:pt>
                <c:pt idx="662">
                  <c:v>0.45812765432931091</c:v>
                </c:pt>
                <c:pt idx="663">
                  <c:v>0.46209349964260932</c:v>
                </c:pt>
                <c:pt idx="664">
                  <c:v>0.47086026268443704</c:v>
                </c:pt>
                <c:pt idx="665">
                  <c:v>0.51037528315869274</c:v>
                </c:pt>
                <c:pt idx="666">
                  <c:v>0.51671385079683541</c:v>
                </c:pt>
                <c:pt idx="667">
                  <c:v>0.54775925248169566</c:v>
                </c:pt>
                <c:pt idx="668">
                  <c:v>0.55403659639272429</c:v>
                </c:pt>
                <c:pt idx="669">
                  <c:v>0.55188504287165796</c:v>
                </c:pt>
                <c:pt idx="670">
                  <c:v>0.55640582212612277</c:v>
                </c:pt>
                <c:pt idx="671">
                  <c:v>0.59781588589160006</c:v>
                </c:pt>
                <c:pt idx="672">
                  <c:v>0.59531169772849668</c:v>
                </c:pt>
                <c:pt idx="673">
                  <c:v>0.62006727387188965</c:v>
                </c:pt>
                <c:pt idx="674">
                  <c:v>0.58740327121172387</c:v>
                </c:pt>
                <c:pt idx="675">
                  <c:v>0.57925300979988115</c:v>
                </c:pt>
                <c:pt idx="676">
                  <c:v>0.57798838783948714</c:v>
                </c:pt>
                <c:pt idx="677">
                  <c:v>0.48772760884605981</c:v>
                </c:pt>
                <c:pt idx="678">
                  <c:v>0.45634723432929447</c:v>
                </c:pt>
                <c:pt idx="679">
                  <c:v>0.41950905452869813</c:v>
                </c:pt>
                <c:pt idx="680">
                  <c:v>0.42387058587387227</c:v>
                </c:pt>
                <c:pt idx="681">
                  <c:v>0.42811244492577438</c:v>
                </c:pt>
                <c:pt idx="682">
                  <c:v>0.38346273715027357</c:v>
                </c:pt>
                <c:pt idx="683">
                  <c:v>0.42499267140163388</c:v>
                </c:pt>
                <c:pt idx="684">
                  <c:v>0.44720488402770658</c:v>
                </c:pt>
                <c:pt idx="685">
                  <c:v>0.46643073102384097</c:v>
                </c:pt>
                <c:pt idx="686">
                  <c:v>0.50380849352219348</c:v>
                </c:pt>
                <c:pt idx="687">
                  <c:v>0.49030326936152352</c:v>
                </c:pt>
                <c:pt idx="688">
                  <c:v>0.51937917073532258</c:v>
                </c:pt>
                <c:pt idx="689">
                  <c:v>0.5466994642190397</c:v>
                </c:pt>
                <c:pt idx="690">
                  <c:v>0.5437093586387014</c:v>
                </c:pt>
                <c:pt idx="691">
                  <c:v>0.54687613493938569</c:v>
                </c:pt>
                <c:pt idx="692">
                  <c:v>0.48340125599927047</c:v>
                </c:pt>
                <c:pt idx="693">
                  <c:v>0.4339573873779608</c:v>
                </c:pt>
                <c:pt idx="694">
                  <c:v>0.42915003190836098</c:v>
                </c:pt>
                <c:pt idx="695">
                  <c:v>0.45101942274970508</c:v>
                </c:pt>
                <c:pt idx="696">
                  <c:v>0.45703054710555985</c:v>
                </c:pt>
                <c:pt idx="697">
                  <c:v>0.40875978428030935</c:v>
                </c:pt>
                <c:pt idx="698">
                  <c:v>0.47836422821914265</c:v>
                </c:pt>
                <c:pt idx="699">
                  <c:v>0.48402224178047898</c:v>
                </c:pt>
                <c:pt idx="700">
                  <c:v>0.41537530500159181</c:v>
                </c:pt>
                <c:pt idx="701">
                  <c:v>0.39925157865633465</c:v>
                </c:pt>
                <c:pt idx="702">
                  <c:v>0.39518312912188092</c:v>
                </c:pt>
                <c:pt idx="703">
                  <c:v>0.40202014362229432</c:v>
                </c:pt>
                <c:pt idx="704">
                  <c:v>0.403344959236831</c:v>
                </c:pt>
                <c:pt idx="705">
                  <c:v>0.40568749109759605</c:v>
                </c:pt>
                <c:pt idx="706">
                  <c:v>0.40689937154104383</c:v>
                </c:pt>
                <c:pt idx="707">
                  <c:v>0.45411510165055957</c:v>
                </c:pt>
                <c:pt idx="708">
                  <c:v>0.48818872863823848</c:v>
                </c:pt>
                <c:pt idx="709">
                  <c:v>0.5053982454061966</c:v>
                </c:pt>
                <c:pt idx="710">
                  <c:v>0.50267985040451013</c:v>
                </c:pt>
                <c:pt idx="711">
                  <c:v>0.52699846132813</c:v>
                </c:pt>
                <c:pt idx="712">
                  <c:v>0.5397615708418706</c:v>
                </c:pt>
                <c:pt idx="713">
                  <c:v>0.55028708709399554</c:v>
                </c:pt>
                <c:pt idx="714">
                  <c:v>0.54839212263365145</c:v>
                </c:pt>
                <c:pt idx="715">
                  <c:v>0.54708573427089602</c:v>
                </c:pt>
                <c:pt idx="716">
                  <c:v>0.55483705401442063</c:v>
                </c:pt>
                <c:pt idx="717">
                  <c:v>0.54777395153781661</c:v>
                </c:pt>
                <c:pt idx="718">
                  <c:v>0.49466789844399339</c:v>
                </c:pt>
                <c:pt idx="719">
                  <c:v>0.49382219400735727</c:v>
                </c:pt>
                <c:pt idx="720">
                  <c:v>0.48733582188347097</c:v>
                </c:pt>
                <c:pt idx="721">
                  <c:v>0.48934456321066122</c:v>
                </c:pt>
                <c:pt idx="722">
                  <c:v>0.47155087068585577</c:v>
                </c:pt>
                <c:pt idx="723">
                  <c:v>0.50576385664715762</c:v>
                </c:pt>
                <c:pt idx="724">
                  <c:v>0.51423092509122126</c:v>
                </c:pt>
                <c:pt idx="725">
                  <c:v>0.54356651225332253</c:v>
                </c:pt>
                <c:pt idx="726">
                  <c:v>0.52726465226108565</c:v>
                </c:pt>
                <c:pt idx="727">
                  <c:v>0.55100136518922649</c:v>
                </c:pt>
                <c:pt idx="728">
                  <c:v>0.58458472793223171</c:v>
                </c:pt>
                <c:pt idx="729">
                  <c:v>0.62992685503842805</c:v>
                </c:pt>
                <c:pt idx="730">
                  <c:v>0.61681173996701877</c:v>
                </c:pt>
                <c:pt idx="731">
                  <c:v>0.59651942130109648</c:v>
                </c:pt>
                <c:pt idx="732">
                  <c:v>0.59881209118645029</c:v>
                </c:pt>
                <c:pt idx="733">
                  <c:v>0.61241711820556777</c:v>
                </c:pt>
                <c:pt idx="734">
                  <c:v>0.62717416301492768</c:v>
                </c:pt>
                <c:pt idx="735">
                  <c:v>0.6255876900441053</c:v>
                </c:pt>
                <c:pt idx="736">
                  <c:v>0.63974596097014358</c:v>
                </c:pt>
                <c:pt idx="737">
                  <c:v>0.63150909941023992</c:v>
                </c:pt>
                <c:pt idx="738">
                  <c:v>0.63471278152524047</c:v>
                </c:pt>
                <c:pt idx="739">
                  <c:v>0.65767025487094743</c:v>
                </c:pt>
                <c:pt idx="740">
                  <c:v>0.65487785272086196</c:v>
                </c:pt>
                <c:pt idx="741">
                  <c:v>0.63005805009470295</c:v>
                </c:pt>
                <c:pt idx="742">
                  <c:v>0.62356719396468252</c:v>
                </c:pt>
                <c:pt idx="743">
                  <c:v>0.61825458824983071</c:v>
                </c:pt>
                <c:pt idx="744">
                  <c:v>0.61335053274899365</c:v>
                </c:pt>
                <c:pt idx="745">
                  <c:v>0.61078186077264152</c:v>
                </c:pt>
                <c:pt idx="746">
                  <c:v>0.6048919141074236</c:v>
                </c:pt>
                <c:pt idx="747">
                  <c:v>0.6354801245211823</c:v>
                </c:pt>
                <c:pt idx="748">
                  <c:v>0.61736025378712589</c:v>
                </c:pt>
                <c:pt idx="749">
                  <c:v>0.61790724946613773</c:v>
                </c:pt>
                <c:pt idx="750">
                  <c:v>0.61060558700531375</c:v>
                </c:pt>
                <c:pt idx="751">
                  <c:v>0.59468967916135351</c:v>
                </c:pt>
                <c:pt idx="752">
                  <c:v>0.59952816157258471</c:v>
                </c:pt>
                <c:pt idx="753">
                  <c:v>0.57569458666581996</c:v>
                </c:pt>
                <c:pt idx="754">
                  <c:v>0.57257639898394097</c:v>
                </c:pt>
                <c:pt idx="755">
                  <c:v>0.56784962968220165</c:v>
                </c:pt>
                <c:pt idx="756">
                  <c:v>0.5647451987813068</c:v>
                </c:pt>
                <c:pt idx="757">
                  <c:v>0.55958540325465989</c:v>
                </c:pt>
                <c:pt idx="758">
                  <c:v>0.53789657878111097</c:v>
                </c:pt>
                <c:pt idx="759">
                  <c:v>0.54205135676454574</c:v>
                </c:pt>
                <c:pt idx="760">
                  <c:v>0.53635738679130607</c:v>
                </c:pt>
                <c:pt idx="761">
                  <c:v>0.53118414251697899</c:v>
                </c:pt>
                <c:pt idx="762">
                  <c:v>0.5122458618197816</c:v>
                </c:pt>
                <c:pt idx="763">
                  <c:v>0.50885676729597518</c:v>
                </c:pt>
                <c:pt idx="764">
                  <c:v>0.50236409123872039</c:v>
                </c:pt>
                <c:pt idx="765">
                  <c:v>0.49828661205024244</c:v>
                </c:pt>
                <c:pt idx="766">
                  <c:v>0.50219105763904626</c:v>
                </c:pt>
                <c:pt idx="767">
                  <c:v>0.50301740258298366</c:v>
                </c:pt>
                <c:pt idx="768">
                  <c:v>0.48366423201328934</c:v>
                </c:pt>
                <c:pt idx="769">
                  <c:v>0.46713342851174988</c:v>
                </c:pt>
                <c:pt idx="770">
                  <c:v>0.46796068810532931</c:v>
                </c:pt>
                <c:pt idx="771">
                  <c:v>0.46732622204650631</c:v>
                </c:pt>
                <c:pt idx="772">
                  <c:v>0.46900385910839526</c:v>
                </c:pt>
                <c:pt idx="773">
                  <c:v>0.48606608366241616</c:v>
                </c:pt>
                <c:pt idx="774">
                  <c:v>0.47827445947493197</c:v>
                </c:pt>
                <c:pt idx="775">
                  <c:v>0.4782526556064195</c:v>
                </c:pt>
                <c:pt idx="776">
                  <c:v>0.45928080677863281</c:v>
                </c:pt>
                <c:pt idx="777">
                  <c:v>0.42959878955998637</c:v>
                </c:pt>
                <c:pt idx="778">
                  <c:v>0.43865757405157735</c:v>
                </c:pt>
                <c:pt idx="779">
                  <c:v>0.42837569430997463</c:v>
                </c:pt>
                <c:pt idx="780">
                  <c:v>0.41806837603471542</c:v>
                </c:pt>
                <c:pt idx="781">
                  <c:v>0.41646144727182377</c:v>
                </c:pt>
                <c:pt idx="782">
                  <c:v>0.42646052447274224</c:v>
                </c:pt>
                <c:pt idx="783">
                  <c:v>0.4495756667501048</c:v>
                </c:pt>
                <c:pt idx="784">
                  <c:v>0.46668455403255232</c:v>
                </c:pt>
                <c:pt idx="785">
                  <c:v>0.46807131466873053</c:v>
                </c:pt>
                <c:pt idx="786">
                  <c:v>0.47165542319368808</c:v>
                </c:pt>
                <c:pt idx="787">
                  <c:v>0.46837901349814848</c:v>
                </c:pt>
                <c:pt idx="788">
                  <c:v>0.47422885169294338</c:v>
                </c:pt>
                <c:pt idx="789">
                  <c:v>0.50208333915615255</c:v>
                </c:pt>
                <c:pt idx="790">
                  <c:v>0.50488403864519871</c:v>
                </c:pt>
                <c:pt idx="791">
                  <c:v>0.49167743816964904</c:v>
                </c:pt>
                <c:pt idx="792">
                  <c:v>0.48834887027455393</c:v>
                </c:pt>
                <c:pt idx="793">
                  <c:v>0.48573062992632077</c:v>
                </c:pt>
                <c:pt idx="794">
                  <c:v>0.46598832159756715</c:v>
                </c:pt>
                <c:pt idx="795">
                  <c:v>0.47790753987665752</c:v>
                </c:pt>
                <c:pt idx="796">
                  <c:v>0.47102071491575354</c:v>
                </c:pt>
                <c:pt idx="797">
                  <c:v>0.47782952954240993</c:v>
                </c:pt>
                <c:pt idx="798">
                  <c:v>0.48375069989454333</c:v>
                </c:pt>
                <c:pt idx="799">
                  <c:v>0.48579239459858176</c:v>
                </c:pt>
                <c:pt idx="800">
                  <c:v>0.47993814102260984</c:v>
                </c:pt>
                <c:pt idx="801">
                  <c:v>0.4692980302169647</c:v>
                </c:pt>
                <c:pt idx="802">
                  <c:v>0.4791680501058635</c:v>
                </c:pt>
                <c:pt idx="803">
                  <c:v>0.48851379237113557</c:v>
                </c:pt>
                <c:pt idx="804">
                  <c:v>0.5068270583957597</c:v>
                </c:pt>
                <c:pt idx="805">
                  <c:v>0.51128823058921902</c:v>
                </c:pt>
                <c:pt idx="806">
                  <c:v>0.50684122636790763</c:v>
                </c:pt>
                <c:pt idx="807">
                  <c:v>0.50739223596968541</c:v>
                </c:pt>
                <c:pt idx="808">
                  <c:v>0.50783300355452565</c:v>
                </c:pt>
                <c:pt idx="809">
                  <c:v>0.48789257544810088</c:v>
                </c:pt>
                <c:pt idx="810">
                  <c:v>0.47667751617515131</c:v>
                </c:pt>
                <c:pt idx="811">
                  <c:v>0.5057942403466178</c:v>
                </c:pt>
                <c:pt idx="812">
                  <c:v>0.50521217131162832</c:v>
                </c:pt>
                <c:pt idx="813">
                  <c:v>0.51884190862442581</c:v>
                </c:pt>
                <c:pt idx="814">
                  <c:v>0.53097033314349462</c:v>
                </c:pt>
                <c:pt idx="815">
                  <c:v>0.54825300305502012</c:v>
                </c:pt>
                <c:pt idx="816">
                  <c:v>0.54733633901897549</c:v>
                </c:pt>
                <c:pt idx="817">
                  <c:v>0.5669589714574037</c:v>
                </c:pt>
                <c:pt idx="818">
                  <c:v>0.57687760531290411</c:v>
                </c:pt>
                <c:pt idx="819">
                  <c:v>0.59834904953731938</c:v>
                </c:pt>
                <c:pt idx="820">
                  <c:v>0.60665786521889609</c:v>
                </c:pt>
                <c:pt idx="821">
                  <c:v>0.61762355067980323</c:v>
                </c:pt>
                <c:pt idx="822">
                  <c:v>0.64112414433404163</c:v>
                </c:pt>
                <c:pt idx="823">
                  <c:v>0.63183726784299821</c:v>
                </c:pt>
                <c:pt idx="824">
                  <c:v>0.68049350143165244</c:v>
                </c:pt>
                <c:pt idx="825">
                  <c:v>0.72251064810749654</c:v>
                </c:pt>
                <c:pt idx="826">
                  <c:v>0.72666809550747058</c:v>
                </c:pt>
                <c:pt idx="827">
                  <c:v>0.71663545942281104</c:v>
                </c:pt>
                <c:pt idx="828">
                  <c:v>0.69061294112542959</c:v>
                </c:pt>
                <c:pt idx="829">
                  <c:v>0.68007090981322871</c:v>
                </c:pt>
                <c:pt idx="830">
                  <c:v>0.68643136325483844</c:v>
                </c:pt>
                <c:pt idx="831">
                  <c:v>0.70429539402289421</c:v>
                </c:pt>
                <c:pt idx="832">
                  <c:v>0.7226030429444783</c:v>
                </c:pt>
                <c:pt idx="833">
                  <c:v>0.66629409238403237</c:v>
                </c:pt>
                <c:pt idx="834">
                  <c:v>0.6685018537503048</c:v>
                </c:pt>
                <c:pt idx="835">
                  <c:v>0.65113324132934769</c:v>
                </c:pt>
                <c:pt idx="836">
                  <c:v>0.64880371574547913</c:v>
                </c:pt>
                <c:pt idx="837">
                  <c:v>0.63878820848447482</c:v>
                </c:pt>
                <c:pt idx="838">
                  <c:v>0.66266767441615249</c:v>
                </c:pt>
                <c:pt idx="839">
                  <c:v>0.67143783652029276</c:v>
                </c:pt>
                <c:pt idx="840">
                  <c:v>0.66100693850592163</c:v>
                </c:pt>
                <c:pt idx="841">
                  <c:v>0.64885164451700705</c:v>
                </c:pt>
                <c:pt idx="842">
                  <c:v>0.64885164451700705</c:v>
                </c:pt>
                <c:pt idx="843">
                  <c:v>0.64885164451700705</c:v>
                </c:pt>
                <c:pt idx="844">
                  <c:v>0.64885164451700705</c:v>
                </c:pt>
                <c:pt idx="845">
                  <c:v>0.64885164451700705</c:v>
                </c:pt>
                <c:pt idx="846">
                  <c:v>0.64885164451700705</c:v>
                </c:pt>
                <c:pt idx="847">
                  <c:v>0.5808026486101906</c:v>
                </c:pt>
                <c:pt idx="848">
                  <c:v>0.6056261347969305</c:v>
                </c:pt>
                <c:pt idx="849">
                  <c:v>0.6046004778284233</c:v>
                </c:pt>
                <c:pt idx="850">
                  <c:v>0.60490677446803964</c:v>
                </c:pt>
                <c:pt idx="851">
                  <c:v>0.5973534955331341</c:v>
                </c:pt>
                <c:pt idx="852">
                  <c:v>0.60238692885195411</c:v>
                </c:pt>
                <c:pt idx="853">
                  <c:v>0.61899918264108611</c:v>
                </c:pt>
                <c:pt idx="854">
                  <c:v>0.6255694802104883</c:v>
                </c:pt>
                <c:pt idx="855">
                  <c:v>0.63654494484050661</c:v>
                </c:pt>
                <c:pt idx="856">
                  <c:v>0.63333937366398896</c:v>
                </c:pt>
                <c:pt idx="857">
                  <c:v>0.64404669481829868</c:v>
                </c:pt>
                <c:pt idx="858">
                  <c:v>0.64115995593201514</c:v>
                </c:pt>
                <c:pt idx="859">
                  <c:v>0.63717128571529469</c:v>
                </c:pt>
                <c:pt idx="860">
                  <c:v>0.6281832389342441</c:v>
                </c:pt>
                <c:pt idx="861">
                  <c:v>0.61212263754964902</c:v>
                </c:pt>
                <c:pt idx="862">
                  <c:v>0.58748345724333939</c:v>
                </c:pt>
                <c:pt idx="863">
                  <c:v>0.60504209643912099</c:v>
                </c:pt>
                <c:pt idx="864">
                  <c:v>0.59405741141915502</c:v>
                </c:pt>
                <c:pt idx="865">
                  <c:v>0.58904727567062176</c:v>
                </c:pt>
                <c:pt idx="866">
                  <c:v>0.58948055651308384</c:v>
                </c:pt>
                <c:pt idx="867">
                  <c:v>0.59770019287466958</c:v>
                </c:pt>
                <c:pt idx="868">
                  <c:v>0.58719049608509133</c:v>
                </c:pt>
                <c:pt idx="869">
                  <c:v>0.58743580139489104</c:v>
                </c:pt>
                <c:pt idx="870">
                  <c:v>0.58963165184138688</c:v>
                </c:pt>
                <c:pt idx="871">
                  <c:v>0.58843203801317667</c:v>
                </c:pt>
                <c:pt idx="872">
                  <c:v>0.59211315216045357</c:v>
                </c:pt>
                <c:pt idx="873">
                  <c:v>0.58923045201665758</c:v>
                </c:pt>
                <c:pt idx="874">
                  <c:v>0.58582925362958505</c:v>
                </c:pt>
                <c:pt idx="875">
                  <c:v>0.58125964203925751</c:v>
                </c:pt>
                <c:pt idx="876">
                  <c:v>0.57635146846720353</c:v>
                </c:pt>
                <c:pt idx="877">
                  <c:v>0.573898164167153</c:v>
                </c:pt>
                <c:pt idx="878">
                  <c:v>0.5839367261127103</c:v>
                </c:pt>
                <c:pt idx="879">
                  <c:v>0.5839367261127103</c:v>
                </c:pt>
                <c:pt idx="880">
                  <c:v>0.56345221181660143</c:v>
                </c:pt>
                <c:pt idx="881">
                  <c:v>0.55185859171209417</c:v>
                </c:pt>
                <c:pt idx="882">
                  <c:v>0.50592864481133559</c:v>
                </c:pt>
                <c:pt idx="883">
                  <c:v>0.48449778841197166</c:v>
                </c:pt>
                <c:pt idx="884">
                  <c:v>0.49397889768109837</c:v>
                </c:pt>
                <c:pt idx="885">
                  <c:v>0.49535111965569012</c:v>
                </c:pt>
                <c:pt idx="886">
                  <c:v>0.49137274779010676</c:v>
                </c:pt>
                <c:pt idx="887">
                  <c:v>0.47871875881817605</c:v>
                </c:pt>
                <c:pt idx="888">
                  <c:v>0.47871875881817605</c:v>
                </c:pt>
                <c:pt idx="889">
                  <c:v>0.48262745096745446</c:v>
                </c:pt>
                <c:pt idx="890">
                  <c:v>0.49251676555784513</c:v>
                </c:pt>
                <c:pt idx="891">
                  <c:v>0.49389484235183989</c:v>
                </c:pt>
                <c:pt idx="892">
                  <c:v>0.49034950933289512</c:v>
                </c:pt>
                <c:pt idx="893">
                  <c:v>0.50139700058965253</c:v>
                </c:pt>
                <c:pt idx="894">
                  <c:v>0.53183744379285058</c:v>
                </c:pt>
                <c:pt idx="895">
                  <c:v>0.52811189018661819</c:v>
                </c:pt>
                <c:pt idx="896">
                  <c:v>0.52967923826639385</c:v>
                </c:pt>
                <c:pt idx="897">
                  <c:v>0.55532117084518862</c:v>
                </c:pt>
                <c:pt idx="898">
                  <c:v>0.56564941120348267</c:v>
                </c:pt>
                <c:pt idx="899">
                  <c:v>0.59126767644377631</c:v>
                </c:pt>
                <c:pt idx="900">
                  <c:v>0.57158649015082941</c:v>
                </c:pt>
                <c:pt idx="901">
                  <c:v>0.56272541311658886</c:v>
                </c:pt>
                <c:pt idx="902">
                  <c:v>0.57733423179746346</c:v>
                </c:pt>
                <c:pt idx="903">
                  <c:v>0.59010470745608501</c:v>
                </c:pt>
                <c:pt idx="904">
                  <c:v>0.59862686163384871</c:v>
                </c:pt>
                <c:pt idx="905">
                  <c:v>0.59533841568895118</c:v>
                </c:pt>
                <c:pt idx="906">
                  <c:v>0.58196809270010497</c:v>
                </c:pt>
                <c:pt idx="907">
                  <c:v>0.57100724939757164</c:v>
                </c:pt>
                <c:pt idx="908">
                  <c:v>0.5740646661940596</c:v>
                </c:pt>
                <c:pt idx="909">
                  <c:v>0.55568726334616514</c:v>
                </c:pt>
                <c:pt idx="910">
                  <c:v>0.55213692374602386</c:v>
                </c:pt>
                <c:pt idx="911">
                  <c:v>0.54359392475821888</c:v>
                </c:pt>
                <c:pt idx="912">
                  <c:v>0.57770794723374164</c:v>
                </c:pt>
                <c:pt idx="913">
                  <c:v>0.57518257079141799</c:v>
                </c:pt>
                <c:pt idx="914">
                  <c:v>0.58182771493100449</c:v>
                </c:pt>
                <c:pt idx="915">
                  <c:v>0.59746195623213849</c:v>
                </c:pt>
                <c:pt idx="916">
                  <c:v>0.60291011485822854</c:v>
                </c:pt>
                <c:pt idx="917">
                  <c:v>0.60433435441385885</c:v>
                </c:pt>
                <c:pt idx="918">
                  <c:v>0.58962515499010482</c:v>
                </c:pt>
                <c:pt idx="919">
                  <c:v>0.60508002336602762</c:v>
                </c:pt>
                <c:pt idx="920">
                  <c:v>0.59756186494910257</c:v>
                </c:pt>
                <c:pt idx="921">
                  <c:v>0.59211600175517021</c:v>
                </c:pt>
                <c:pt idx="922">
                  <c:v>0.59368670114470401</c:v>
                </c:pt>
                <c:pt idx="923">
                  <c:v>0.59044774905037556</c:v>
                </c:pt>
                <c:pt idx="924">
                  <c:v>0.58420094601597761</c:v>
                </c:pt>
                <c:pt idx="925">
                  <c:v>0.59102801652134795</c:v>
                </c:pt>
                <c:pt idx="926">
                  <c:v>0.58908798845448251</c:v>
                </c:pt>
                <c:pt idx="927">
                  <c:v>0.58692129110701741</c:v>
                </c:pt>
                <c:pt idx="928">
                  <c:v>0.59469823021555202</c:v>
                </c:pt>
                <c:pt idx="929">
                  <c:v>0.59582526203059405</c:v>
                </c:pt>
                <c:pt idx="930">
                  <c:v>0.5932968324214678</c:v>
                </c:pt>
                <c:pt idx="931">
                  <c:v>0.5943553373941497</c:v>
                </c:pt>
                <c:pt idx="932">
                  <c:v>0.5884646031545977</c:v>
                </c:pt>
                <c:pt idx="933">
                  <c:v>0.57867365535848514</c:v>
                </c:pt>
                <c:pt idx="934">
                  <c:v>0.5671550478543036</c:v>
                </c:pt>
                <c:pt idx="935">
                  <c:v>0.58503482692705577</c:v>
                </c:pt>
                <c:pt idx="936">
                  <c:v>0.59734980204027965</c:v>
                </c:pt>
                <c:pt idx="937">
                  <c:v>0.61336881632327411</c:v>
                </c:pt>
                <c:pt idx="938">
                  <c:v>0.60072084507421963</c:v>
                </c:pt>
                <c:pt idx="939">
                  <c:v>0.5956758267712039</c:v>
                </c:pt>
                <c:pt idx="940">
                  <c:v>0.59536070735726088</c:v>
                </c:pt>
                <c:pt idx="941">
                  <c:v>0.59621757213290905</c:v>
                </c:pt>
                <c:pt idx="942">
                  <c:v>0.57756949450607864</c:v>
                </c:pt>
                <c:pt idx="943">
                  <c:v>0.53892648126959064</c:v>
                </c:pt>
                <c:pt idx="944">
                  <c:v>0.54143305078106307</c:v>
                </c:pt>
                <c:pt idx="945">
                  <c:v>0.5400825302571165</c:v>
                </c:pt>
                <c:pt idx="946">
                  <c:v>0.53962117574135671</c:v>
                </c:pt>
                <c:pt idx="947">
                  <c:v>0.51504082318445465</c:v>
                </c:pt>
                <c:pt idx="948">
                  <c:v>0.532583488012212</c:v>
                </c:pt>
                <c:pt idx="949">
                  <c:v>0.56498186036474363</c:v>
                </c:pt>
                <c:pt idx="950">
                  <c:v>0.55358179323355761</c:v>
                </c:pt>
                <c:pt idx="951">
                  <c:v>0.55406825962371464</c:v>
                </c:pt>
                <c:pt idx="952">
                  <c:v>0.55386954067025029</c:v>
                </c:pt>
                <c:pt idx="953">
                  <c:v>0.54809560545851133</c:v>
                </c:pt>
                <c:pt idx="954">
                  <c:v>0.54117688083770998</c:v>
                </c:pt>
                <c:pt idx="955">
                  <c:v>0.54056295435936286</c:v>
                </c:pt>
                <c:pt idx="956">
                  <c:v>0.53724269382462508</c:v>
                </c:pt>
                <c:pt idx="957">
                  <c:v>0.54229810165369052</c:v>
                </c:pt>
                <c:pt idx="958">
                  <c:v>0.56137327998640052</c:v>
                </c:pt>
                <c:pt idx="959">
                  <c:v>0.572259266039156</c:v>
                </c:pt>
                <c:pt idx="960">
                  <c:v>0.5741406198993797</c:v>
                </c:pt>
                <c:pt idx="961">
                  <c:v>0.56686273874365856</c:v>
                </c:pt>
                <c:pt idx="962">
                  <c:v>0.5748889958313772</c:v>
                </c:pt>
                <c:pt idx="963">
                  <c:v>0.56707550633663661</c:v>
                </c:pt>
                <c:pt idx="964">
                  <c:v>0.5617623082615999</c:v>
                </c:pt>
                <c:pt idx="965">
                  <c:v>0.55597906552415655</c:v>
                </c:pt>
                <c:pt idx="966">
                  <c:v>0.55683680580553219</c:v>
                </c:pt>
                <c:pt idx="967">
                  <c:v>0.55027698491134325</c:v>
                </c:pt>
                <c:pt idx="968">
                  <c:v>0.56114308411100167</c:v>
                </c:pt>
                <c:pt idx="969">
                  <c:v>0.56425742884155428</c:v>
                </c:pt>
                <c:pt idx="970">
                  <c:v>0.55475328351441999</c:v>
                </c:pt>
                <c:pt idx="971">
                  <c:v>0.54276945724929671</c:v>
                </c:pt>
                <c:pt idx="972">
                  <c:v>0.56098445305783562</c:v>
                </c:pt>
                <c:pt idx="973">
                  <c:v>0.57784478898455194</c:v>
                </c:pt>
                <c:pt idx="974">
                  <c:v>0.55366663380263526</c:v>
                </c:pt>
                <c:pt idx="975">
                  <c:v>0.55691728486861258</c:v>
                </c:pt>
                <c:pt idx="976">
                  <c:v>0.54482514508789992</c:v>
                </c:pt>
                <c:pt idx="977">
                  <c:v>0.55274439454877022</c:v>
                </c:pt>
                <c:pt idx="978">
                  <c:v>0.5711857618423013</c:v>
                </c:pt>
                <c:pt idx="979">
                  <c:v>0.5695533751687778</c:v>
                </c:pt>
                <c:pt idx="980">
                  <c:v>0.57401717876435687</c:v>
                </c:pt>
                <c:pt idx="981">
                  <c:v>0.58276343325651814</c:v>
                </c:pt>
                <c:pt idx="982">
                  <c:v>0.57805783844060366</c:v>
                </c:pt>
                <c:pt idx="983">
                  <c:v>0.59041740413101362</c:v>
                </c:pt>
                <c:pt idx="984">
                  <c:v>0.57578798256219665</c:v>
                </c:pt>
                <c:pt idx="985">
                  <c:v>0.5755092335719636</c:v>
                </c:pt>
                <c:pt idx="986">
                  <c:v>0.56169282866697878</c:v>
                </c:pt>
                <c:pt idx="987">
                  <c:v>0.54562684726764177</c:v>
                </c:pt>
                <c:pt idx="988">
                  <c:v>0.53632799553024868</c:v>
                </c:pt>
                <c:pt idx="989">
                  <c:v>0.5224657087348874</c:v>
                </c:pt>
                <c:pt idx="990">
                  <c:v>0.51333122880119531</c:v>
                </c:pt>
                <c:pt idx="991">
                  <c:v>0.51288816574821217</c:v>
                </c:pt>
                <c:pt idx="992">
                  <c:v>0.49877584578882983</c:v>
                </c:pt>
                <c:pt idx="993">
                  <c:v>0.49488500566061311</c:v>
                </c:pt>
                <c:pt idx="994">
                  <c:v>0.51040588942379361</c:v>
                </c:pt>
                <c:pt idx="995">
                  <c:v>0.49626505447450775</c:v>
                </c:pt>
                <c:pt idx="996">
                  <c:v>0.48611126757498058</c:v>
                </c:pt>
                <c:pt idx="997">
                  <c:v>0.48790647262621523</c:v>
                </c:pt>
                <c:pt idx="998">
                  <c:v>0.46858625601279008</c:v>
                </c:pt>
                <c:pt idx="999">
                  <c:v>0.44874016772201197</c:v>
                </c:pt>
                <c:pt idx="1000">
                  <c:v>0.45736879987710893</c:v>
                </c:pt>
                <c:pt idx="1001">
                  <c:v>0.45600640574325202</c:v>
                </c:pt>
                <c:pt idx="1002">
                  <c:v>0.4447410067218211</c:v>
                </c:pt>
                <c:pt idx="1003">
                  <c:v>0.39734605200680401</c:v>
                </c:pt>
                <c:pt idx="1004">
                  <c:v>0.40458063557284429</c:v>
                </c:pt>
                <c:pt idx="1005">
                  <c:v>0.40986165947281461</c:v>
                </c:pt>
                <c:pt idx="1006">
                  <c:v>0.40146063720793795</c:v>
                </c:pt>
                <c:pt idx="1007">
                  <c:v>0.39316694294673482</c:v>
                </c:pt>
                <c:pt idx="1008">
                  <c:v>0.39581850960632764</c:v>
                </c:pt>
                <c:pt idx="1009">
                  <c:v>0.39413887825245358</c:v>
                </c:pt>
                <c:pt idx="1010">
                  <c:v>0.39158476884476467</c:v>
                </c:pt>
                <c:pt idx="1011">
                  <c:v>0.38472171996309124</c:v>
                </c:pt>
                <c:pt idx="1012">
                  <c:v>0.38521878219964067</c:v>
                </c:pt>
                <c:pt idx="1013">
                  <c:v>0.38690799940827003</c:v>
                </c:pt>
                <c:pt idx="1014">
                  <c:v>0.4012614047364953</c:v>
                </c:pt>
                <c:pt idx="1015">
                  <c:v>0.39001546836997669</c:v>
                </c:pt>
                <c:pt idx="1016">
                  <c:v>0.37598528007964993</c:v>
                </c:pt>
                <c:pt idx="1017">
                  <c:v>0.36922876212234057</c:v>
                </c:pt>
                <c:pt idx="1018">
                  <c:v>0.39601506391636704</c:v>
                </c:pt>
                <c:pt idx="1019">
                  <c:v>0.40020985042946178</c:v>
                </c:pt>
                <c:pt idx="1020">
                  <c:v>0.38802231890505073</c:v>
                </c:pt>
                <c:pt idx="1021">
                  <c:v>0.37048044763952215</c:v>
                </c:pt>
                <c:pt idx="1022">
                  <c:v>0.37727019531391315</c:v>
                </c:pt>
                <c:pt idx="1023">
                  <c:v>0.39306376771763746</c:v>
                </c:pt>
                <c:pt idx="1024">
                  <c:v>0.39946977791153493</c:v>
                </c:pt>
                <c:pt idx="1025">
                  <c:v>0.39187973820311006</c:v>
                </c:pt>
                <c:pt idx="1026">
                  <c:v>0.37884180014603586</c:v>
                </c:pt>
                <c:pt idx="1027">
                  <c:v>0.39086200734739901</c:v>
                </c:pt>
                <c:pt idx="1028">
                  <c:v>0.39249948825299752</c:v>
                </c:pt>
                <c:pt idx="1029">
                  <c:v>0.38532359809554279</c:v>
                </c:pt>
                <c:pt idx="1030">
                  <c:v>0.38109419979849957</c:v>
                </c:pt>
                <c:pt idx="1031">
                  <c:v>0.38254955955630709</c:v>
                </c:pt>
                <c:pt idx="1032">
                  <c:v>0.40073790826463385</c:v>
                </c:pt>
                <c:pt idx="1033">
                  <c:v>0.38449634760671447</c:v>
                </c:pt>
                <c:pt idx="1034">
                  <c:v>0.38441963179252892</c:v>
                </c:pt>
                <c:pt idx="1035">
                  <c:v>0.38207769972475647</c:v>
                </c:pt>
                <c:pt idx="1036">
                  <c:v>0.37080927804109431</c:v>
                </c:pt>
                <c:pt idx="1037">
                  <c:v>0.35816485564920175</c:v>
                </c:pt>
                <c:pt idx="1038">
                  <c:v>0.35232715257509839</c:v>
                </c:pt>
                <c:pt idx="1039">
                  <c:v>0.38426239164414894</c:v>
                </c:pt>
                <c:pt idx="1040">
                  <c:v>0.42335609057104545</c:v>
                </c:pt>
                <c:pt idx="1041">
                  <c:v>0.42654579636259482</c:v>
                </c:pt>
                <c:pt idx="1042">
                  <c:v>0.42062234787742525</c:v>
                </c:pt>
                <c:pt idx="1043">
                  <c:v>0.41468579358687896</c:v>
                </c:pt>
                <c:pt idx="1044">
                  <c:v>0.43254612495860267</c:v>
                </c:pt>
                <c:pt idx="1045">
                  <c:v>0.45678911211850526</c:v>
                </c:pt>
                <c:pt idx="1046">
                  <c:v>0.47594829700805508</c:v>
                </c:pt>
                <c:pt idx="1047">
                  <c:v>0.46993188279633435</c:v>
                </c:pt>
                <c:pt idx="1048">
                  <c:v>0.4622572853320624</c:v>
                </c:pt>
                <c:pt idx="1049">
                  <c:v>0.49523041084684172</c:v>
                </c:pt>
                <c:pt idx="1050">
                  <c:v>0.49000125602685984</c:v>
                </c:pt>
                <c:pt idx="1051">
                  <c:v>0.48853057756483598</c:v>
                </c:pt>
                <c:pt idx="1052">
                  <c:v>0.46515093437975952</c:v>
                </c:pt>
                <c:pt idx="1053">
                  <c:v>0.47833565685758361</c:v>
                </c:pt>
                <c:pt idx="1054">
                  <c:v>0.48883936864619404</c:v>
                </c:pt>
                <c:pt idx="1055">
                  <c:v>0.49791267272392842</c:v>
                </c:pt>
                <c:pt idx="1056">
                  <c:v>0.48722812797181991</c:v>
                </c:pt>
                <c:pt idx="1057">
                  <c:v>0.47965921452051874</c:v>
                </c:pt>
                <c:pt idx="1058">
                  <c:v>0.47407151707054102</c:v>
                </c:pt>
                <c:pt idx="1059">
                  <c:v>0.46017671843767727</c:v>
                </c:pt>
                <c:pt idx="1060">
                  <c:v>0.45329366693731354</c:v>
                </c:pt>
                <c:pt idx="1061">
                  <c:v>0.45329366693731354</c:v>
                </c:pt>
                <c:pt idx="1062">
                  <c:v>0.47745669267467877</c:v>
                </c:pt>
                <c:pt idx="1063">
                  <c:v>0.48204842690237781</c:v>
                </c:pt>
                <c:pt idx="1064">
                  <c:v>0.46659239277142595</c:v>
                </c:pt>
                <c:pt idx="1065">
                  <c:v>0.47248072803134034</c:v>
                </c:pt>
                <c:pt idx="1066">
                  <c:v>0.47454340167842468</c:v>
                </c:pt>
                <c:pt idx="1067">
                  <c:v>0.45298392675565213</c:v>
                </c:pt>
                <c:pt idx="1068">
                  <c:v>0.44304587699602194</c:v>
                </c:pt>
                <c:pt idx="1069">
                  <c:v>0.43359625350850539</c:v>
                </c:pt>
                <c:pt idx="1070">
                  <c:v>0.41601130298755346</c:v>
                </c:pt>
                <c:pt idx="1071">
                  <c:v>0.41645840893435404</c:v>
                </c:pt>
                <c:pt idx="1072">
                  <c:v>0.3999011028246649</c:v>
                </c:pt>
                <c:pt idx="1073">
                  <c:v>0.40007822571233631</c:v>
                </c:pt>
                <c:pt idx="1074">
                  <c:v>0.4032950811090299</c:v>
                </c:pt>
                <c:pt idx="1075">
                  <c:v>0.39462924785948994</c:v>
                </c:pt>
                <c:pt idx="1076">
                  <c:v>0.39177041438453075</c:v>
                </c:pt>
                <c:pt idx="1077">
                  <c:v>0.39307672156513962</c:v>
                </c:pt>
                <c:pt idx="1078">
                  <c:v>0.39891222549466143</c:v>
                </c:pt>
                <c:pt idx="1079">
                  <c:v>0.41135023522921854</c:v>
                </c:pt>
                <c:pt idx="1080">
                  <c:v>0.39629190545175752</c:v>
                </c:pt>
                <c:pt idx="1081">
                  <c:v>0.38885445993815088</c:v>
                </c:pt>
                <c:pt idx="1082">
                  <c:v>0.40017074875996306</c:v>
                </c:pt>
                <c:pt idx="1083">
                  <c:v>0.39876228711526879</c:v>
                </c:pt>
                <c:pt idx="1084">
                  <c:v>0.40072752638915232</c:v>
                </c:pt>
                <c:pt idx="1085">
                  <c:v>0.40338593112483317</c:v>
                </c:pt>
                <c:pt idx="1086">
                  <c:v>0.40109976247099866</c:v>
                </c:pt>
                <c:pt idx="1087">
                  <c:v>0.41503254097439518</c:v>
                </c:pt>
                <c:pt idx="1088">
                  <c:v>0.40221996659046044</c:v>
                </c:pt>
                <c:pt idx="1089">
                  <c:v>0.37696090650602082</c:v>
                </c:pt>
                <c:pt idx="1090">
                  <c:v>0.38004733544976288</c:v>
                </c:pt>
                <c:pt idx="1091">
                  <c:v>0.38108317196320601</c:v>
                </c:pt>
                <c:pt idx="1092">
                  <c:v>0.37386949646872747</c:v>
                </c:pt>
                <c:pt idx="1093">
                  <c:v>0.38145189693255616</c:v>
                </c:pt>
                <c:pt idx="1094">
                  <c:v>0.38425891428237896</c:v>
                </c:pt>
                <c:pt idx="1095">
                  <c:v>0.37043999479042977</c:v>
                </c:pt>
                <c:pt idx="1096">
                  <c:v>0.3712904340599143</c:v>
                </c:pt>
                <c:pt idx="1097">
                  <c:v>0.36660513753496832</c:v>
                </c:pt>
                <c:pt idx="1098">
                  <c:v>0.37271429517763843</c:v>
                </c:pt>
                <c:pt idx="1099">
                  <c:v>0.37846487480490476</c:v>
                </c:pt>
                <c:pt idx="1100">
                  <c:v>0.37429364422044475</c:v>
                </c:pt>
                <c:pt idx="1101">
                  <c:v>0.37249956235380843</c:v>
                </c:pt>
                <c:pt idx="1102">
                  <c:v>0.37249956235380843</c:v>
                </c:pt>
                <c:pt idx="1103">
                  <c:v>0.37249956235380843</c:v>
                </c:pt>
                <c:pt idx="1104">
                  <c:v>0.37249956235380843</c:v>
                </c:pt>
                <c:pt idx="1105">
                  <c:v>0.37249956235380843</c:v>
                </c:pt>
                <c:pt idx="1106">
                  <c:v>0.37249956235380843</c:v>
                </c:pt>
                <c:pt idx="1107">
                  <c:v>0.37578544136722858</c:v>
                </c:pt>
                <c:pt idx="1108">
                  <c:v>0.33609875126049138</c:v>
                </c:pt>
                <c:pt idx="1109">
                  <c:v>0.32448132035168398</c:v>
                </c:pt>
                <c:pt idx="1110">
                  <c:v>0.30212423044796632</c:v>
                </c:pt>
                <c:pt idx="1111">
                  <c:v>0.31173767017980958</c:v>
                </c:pt>
                <c:pt idx="1112">
                  <c:v>0.26678985483568785</c:v>
                </c:pt>
                <c:pt idx="1113">
                  <c:v>0.25992598868862532</c:v>
                </c:pt>
                <c:pt idx="1114">
                  <c:v>0.26478089881022138</c:v>
                </c:pt>
                <c:pt idx="1115">
                  <c:v>0.24296456930230276</c:v>
                </c:pt>
                <c:pt idx="1116">
                  <c:v>0.23001740075322294</c:v>
                </c:pt>
                <c:pt idx="1117">
                  <c:v>0.15087406011812021</c:v>
                </c:pt>
                <c:pt idx="1118">
                  <c:v>0.17496798402115257</c:v>
                </c:pt>
                <c:pt idx="1119">
                  <c:v>0.18140494450395395</c:v>
                </c:pt>
                <c:pt idx="1120">
                  <c:v>0.17563799588103718</c:v>
                </c:pt>
                <c:pt idx="1121">
                  <c:v>0.16032944075982714</c:v>
                </c:pt>
                <c:pt idx="1122">
                  <c:v>0.16373406145222424</c:v>
                </c:pt>
                <c:pt idx="1123">
                  <c:v>0.14856378997191144</c:v>
                </c:pt>
                <c:pt idx="1124">
                  <c:v>0.15692070025016036</c:v>
                </c:pt>
                <c:pt idx="1125">
                  <c:v>0.15952093509702969</c:v>
                </c:pt>
                <c:pt idx="1126">
                  <c:v>0.17149048057163693</c:v>
                </c:pt>
                <c:pt idx="1127">
                  <c:v>0.15574873245864698</c:v>
                </c:pt>
                <c:pt idx="1128">
                  <c:v>0.13529428647491198</c:v>
                </c:pt>
                <c:pt idx="1129">
                  <c:v>0.12741588317755023</c:v>
                </c:pt>
                <c:pt idx="1130">
                  <c:v>0.11419663774629012</c:v>
                </c:pt>
                <c:pt idx="1131">
                  <c:v>0.11469543048540964</c:v>
                </c:pt>
                <c:pt idx="1132">
                  <c:v>0.15515594973132987</c:v>
                </c:pt>
                <c:pt idx="1133">
                  <c:v>0.16022855762566812</c:v>
                </c:pt>
                <c:pt idx="1134">
                  <c:v>0.14688917558817693</c:v>
                </c:pt>
                <c:pt idx="1135">
                  <c:v>0.14431260330424214</c:v>
                </c:pt>
                <c:pt idx="1136">
                  <c:v>0.12504110747553421</c:v>
                </c:pt>
                <c:pt idx="1137">
                  <c:v>0.121939797912271</c:v>
                </c:pt>
                <c:pt idx="1138">
                  <c:v>0.14050290925945563</c:v>
                </c:pt>
                <c:pt idx="1139">
                  <c:v>0.13670272541125561</c:v>
                </c:pt>
                <c:pt idx="1140">
                  <c:v>0.13670272541125561</c:v>
                </c:pt>
                <c:pt idx="1141">
                  <c:v>0.13670272541125561</c:v>
                </c:pt>
                <c:pt idx="1142">
                  <c:v>0.12274541848515361</c:v>
                </c:pt>
                <c:pt idx="1143">
                  <c:v>0.14400238482286093</c:v>
                </c:pt>
                <c:pt idx="1144">
                  <c:v>0.14011501663087839</c:v>
                </c:pt>
                <c:pt idx="1145">
                  <c:v>0.133680033964235</c:v>
                </c:pt>
                <c:pt idx="1146">
                  <c:v>0.11604082191976545</c:v>
                </c:pt>
                <c:pt idx="1147">
                  <c:v>0.12429138863529998</c:v>
                </c:pt>
                <c:pt idx="1148">
                  <c:v>0.14919487797004316</c:v>
                </c:pt>
                <c:pt idx="1149">
                  <c:v>0.14919487797004316</c:v>
                </c:pt>
                <c:pt idx="1150">
                  <c:v>0.16457075659130729</c:v>
                </c:pt>
                <c:pt idx="1151">
                  <c:v>0.16909927898525656</c:v>
                </c:pt>
                <c:pt idx="1152">
                  <c:v>0.16953984334290578</c:v>
                </c:pt>
                <c:pt idx="1153">
                  <c:v>0.18155756056919603</c:v>
                </c:pt>
                <c:pt idx="1154">
                  <c:v>0.17281782781897781</c:v>
                </c:pt>
                <c:pt idx="1155">
                  <c:v>0.1706651227062744</c:v>
                </c:pt>
                <c:pt idx="1156">
                  <c:v>0.13535109658585243</c:v>
                </c:pt>
                <c:pt idx="1157">
                  <c:v>0.1231998559581905</c:v>
                </c:pt>
                <c:pt idx="1158">
                  <c:v>0.13442488989255719</c:v>
                </c:pt>
                <c:pt idx="1159">
                  <c:v>0.12894868346974644</c:v>
                </c:pt>
                <c:pt idx="1160">
                  <c:v>0.12024757603054682</c:v>
                </c:pt>
                <c:pt idx="1161">
                  <c:v>0.13466206907679421</c:v>
                </c:pt>
                <c:pt idx="1162">
                  <c:v>0.14156117332500684</c:v>
                </c:pt>
                <c:pt idx="1163">
                  <c:v>0.15293745170198236</c:v>
                </c:pt>
                <c:pt idx="1164">
                  <c:v>0.16350995187922301</c:v>
                </c:pt>
                <c:pt idx="1165">
                  <c:v>0.14604574475984844</c:v>
                </c:pt>
                <c:pt idx="1166">
                  <c:v>0.14563131629641823</c:v>
                </c:pt>
                <c:pt idx="1167">
                  <c:v>0.13814911821826592</c:v>
                </c:pt>
                <c:pt idx="1168">
                  <c:v>0.13783158958959296</c:v>
                </c:pt>
                <c:pt idx="1169">
                  <c:v>0.12540394607045391</c:v>
                </c:pt>
                <c:pt idx="1170">
                  <c:v>0.12176884731322279</c:v>
                </c:pt>
                <c:pt idx="1171">
                  <c:v>0.12335086231300457</c:v>
                </c:pt>
                <c:pt idx="1172">
                  <c:v>0.12054144855336824</c:v>
                </c:pt>
                <c:pt idx="1173">
                  <c:v>0.11519950080831402</c:v>
                </c:pt>
                <c:pt idx="1174">
                  <c:v>0.11218707291517349</c:v>
                </c:pt>
                <c:pt idx="1175">
                  <c:v>0.11834639584568252</c:v>
                </c:pt>
                <c:pt idx="1176">
                  <c:v>0.10733363112136107</c:v>
                </c:pt>
                <c:pt idx="1177">
                  <c:v>0.11550950855012992</c:v>
                </c:pt>
                <c:pt idx="1178">
                  <c:v>0.11562281888205606</c:v>
                </c:pt>
                <c:pt idx="1179">
                  <c:v>0.1095011416816109</c:v>
                </c:pt>
                <c:pt idx="1180">
                  <c:v>0.10820582365392169</c:v>
                </c:pt>
                <c:pt idx="1181">
                  <c:v>0.10742302022723581</c:v>
                </c:pt>
                <c:pt idx="1182">
                  <c:v>8.3837915289913648E-2</c:v>
                </c:pt>
                <c:pt idx="1183">
                  <c:v>9.0647694685255464E-2</c:v>
                </c:pt>
                <c:pt idx="1184">
                  <c:v>7.640063489194826E-2</c:v>
                </c:pt>
                <c:pt idx="1185">
                  <c:v>9.0900609120127443E-2</c:v>
                </c:pt>
                <c:pt idx="1186">
                  <c:v>8.5701140922648245E-2</c:v>
                </c:pt>
                <c:pt idx="1187">
                  <c:v>7.7994814916789335E-2</c:v>
                </c:pt>
                <c:pt idx="1188">
                  <c:v>5.8521490058673034E-2</c:v>
                </c:pt>
                <c:pt idx="1189">
                  <c:v>5.6028477338417433E-2</c:v>
                </c:pt>
                <c:pt idx="1190">
                  <c:v>5.1264360880357351E-2</c:v>
                </c:pt>
                <c:pt idx="1191">
                  <c:v>5.224617161754179E-2</c:v>
                </c:pt>
                <c:pt idx="1192">
                  <c:v>8.6908021546966668E-2</c:v>
                </c:pt>
                <c:pt idx="1193">
                  <c:v>8.6908021546966668E-2</c:v>
                </c:pt>
                <c:pt idx="1194">
                  <c:v>8.9487917401416178E-2</c:v>
                </c:pt>
                <c:pt idx="1195">
                  <c:v>9.5001887569564E-2</c:v>
                </c:pt>
                <c:pt idx="1196">
                  <c:v>0.11764357029271277</c:v>
                </c:pt>
                <c:pt idx="1197">
                  <c:v>0.17252642735060508</c:v>
                </c:pt>
                <c:pt idx="1198">
                  <c:v>0.19116172309964374</c:v>
                </c:pt>
                <c:pt idx="1199">
                  <c:v>0.20671182657022744</c:v>
                </c:pt>
                <c:pt idx="1200">
                  <c:v>0.2291808875914455</c:v>
                </c:pt>
                <c:pt idx="1201">
                  <c:v>0.2498600137396878</c:v>
                </c:pt>
                <c:pt idx="1202">
                  <c:v>0.29887165637868846</c:v>
                </c:pt>
                <c:pt idx="1203">
                  <c:v>0.25606931814168776</c:v>
                </c:pt>
                <c:pt idx="1204">
                  <c:v>0.273864682681217</c:v>
                </c:pt>
                <c:pt idx="1205">
                  <c:v>0.24865024948125003</c:v>
                </c:pt>
                <c:pt idx="1206">
                  <c:v>0.2184299820420128</c:v>
                </c:pt>
                <c:pt idx="1207">
                  <c:v>0.21948118797753444</c:v>
                </c:pt>
                <c:pt idx="1208">
                  <c:v>0.22993697602661989</c:v>
                </c:pt>
                <c:pt idx="1209">
                  <c:v>0.23628928152799544</c:v>
                </c:pt>
                <c:pt idx="1210">
                  <c:v>0.23766765893553152</c:v>
                </c:pt>
                <c:pt idx="1211">
                  <c:v>0.20367357083884136</c:v>
                </c:pt>
                <c:pt idx="1212">
                  <c:v>0.17326020538073139</c:v>
                </c:pt>
                <c:pt idx="1213">
                  <c:v>0.21060264720921085</c:v>
                </c:pt>
                <c:pt idx="1214">
                  <c:v>0.22792482699206595</c:v>
                </c:pt>
                <c:pt idx="1215">
                  <c:v>0.26024132572239522</c:v>
                </c:pt>
                <c:pt idx="1216">
                  <c:v>0.25728922372985052</c:v>
                </c:pt>
                <c:pt idx="1217">
                  <c:v>0.25460567772318377</c:v>
                </c:pt>
                <c:pt idx="1218">
                  <c:v>0.31985743228363345</c:v>
                </c:pt>
                <c:pt idx="1219">
                  <c:v>0.29869587483536408</c:v>
                </c:pt>
                <c:pt idx="1220">
                  <c:v>0.26357610486701832</c:v>
                </c:pt>
                <c:pt idx="1221">
                  <c:v>0.27168055097047228</c:v>
                </c:pt>
                <c:pt idx="1222">
                  <c:v>0.27501615149758585</c:v>
                </c:pt>
                <c:pt idx="1223">
                  <c:v>0.26437674103533182</c:v>
                </c:pt>
                <c:pt idx="1224">
                  <c:v>0.26384938053426321</c:v>
                </c:pt>
                <c:pt idx="1225">
                  <c:v>0.26712576559799484</c:v>
                </c:pt>
                <c:pt idx="1226">
                  <c:v>0.26037763155169635</c:v>
                </c:pt>
                <c:pt idx="1227">
                  <c:v>0.25058863853336066</c:v>
                </c:pt>
                <c:pt idx="1228">
                  <c:v>0.2316001131815475</c:v>
                </c:pt>
                <c:pt idx="1229">
                  <c:v>0.22416290932777969</c:v>
                </c:pt>
                <c:pt idx="1230">
                  <c:v>0.20952950485972391</c:v>
                </c:pt>
                <c:pt idx="1231">
                  <c:v>0.18534842104813012</c:v>
                </c:pt>
                <c:pt idx="1232">
                  <c:v>0.15399882625672257</c:v>
                </c:pt>
                <c:pt idx="1233">
                  <c:v>0.13699706435615167</c:v>
                </c:pt>
                <c:pt idx="1234">
                  <c:v>0.1518555402148456</c:v>
                </c:pt>
                <c:pt idx="1235">
                  <c:v>0.13865710702872722</c:v>
                </c:pt>
                <c:pt idx="1236">
                  <c:v>0.13207686474948677</c:v>
                </c:pt>
                <c:pt idx="1237">
                  <c:v>0.13009880699629861</c:v>
                </c:pt>
                <c:pt idx="1238">
                  <c:v>0.12700376002625169</c:v>
                </c:pt>
                <c:pt idx="1239">
                  <c:v>0.12665052685757217</c:v>
                </c:pt>
                <c:pt idx="1240">
                  <c:v>0.15178708530185536</c:v>
                </c:pt>
                <c:pt idx="1241">
                  <c:v>0.16556975763916371</c:v>
                </c:pt>
                <c:pt idx="1242">
                  <c:v>0.18027979454609808</c:v>
                </c:pt>
                <c:pt idx="1243">
                  <c:v>0.15788634574395571</c:v>
                </c:pt>
                <c:pt idx="1244">
                  <c:v>0.14762904548314271</c:v>
                </c:pt>
                <c:pt idx="1245">
                  <c:v>0.13900829697115868</c:v>
                </c:pt>
                <c:pt idx="1246">
                  <c:v>0.14575585482935294</c:v>
                </c:pt>
                <c:pt idx="1247">
                  <c:v>0.11939417976202066</c:v>
                </c:pt>
                <c:pt idx="1248">
                  <c:v>8.4385733383479516E-2</c:v>
                </c:pt>
                <c:pt idx="1249">
                  <c:v>8.2839866708853765E-2</c:v>
                </c:pt>
                <c:pt idx="1250">
                  <c:v>6.4694552742055919E-2</c:v>
                </c:pt>
                <c:pt idx="1251">
                  <c:v>6.0109829357033719E-2</c:v>
                </c:pt>
                <c:pt idx="1252">
                  <c:v>7.1839970167674627E-2</c:v>
                </c:pt>
                <c:pt idx="1253">
                  <c:v>6.6876250988273434E-2</c:v>
                </c:pt>
                <c:pt idx="1254">
                  <c:v>5.7857081503470922E-2</c:v>
                </c:pt>
                <c:pt idx="1255">
                  <c:v>4.908303234692897E-2</c:v>
                </c:pt>
                <c:pt idx="1256">
                  <c:v>2.5609177026974236E-2</c:v>
                </c:pt>
                <c:pt idx="1257">
                  <c:v>1.1797039288059542E-2</c:v>
                </c:pt>
                <c:pt idx="1258">
                  <c:v>-2.1538588643703747E-2</c:v>
                </c:pt>
                <c:pt idx="1259">
                  <c:v>-2.8440764386767351E-2</c:v>
                </c:pt>
                <c:pt idx="1260">
                  <c:v>-2.492938542637383E-2</c:v>
                </c:pt>
                <c:pt idx="1261">
                  <c:v>-2.7224195491293644E-2</c:v>
                </c:pt>
                <c:pt idx="1262">
                  <c:v>-1.1121630006054485E-2</c:v>
                </c:pt>
                <c:pt idx="1263">
                  <c:v>-1.1978029218965318E-2</c:v>
                </c:pt>
                <c:pt idx="1264">
                  <c:v>-1.5206077580917203E-2</c:v>
                </c:pt>
                <c:pt idx="1265">
                  <c:v>-1.3140103702742222E-2</c:v>
                </c:pt>
                <c:pt idx="1266">
                  <c:v>7.9543745488597239E-4</c:v>
                </c:pt>
                <c:pt idx="1267">
                  <c:v>-2.1718184303780565E-2</c:v>
                </c:pt>
                <c:pt idx="1268">
                  <c:v>-3.4161358977976147E-2</c:v>
                </c:pt>
                <c:pt idx="1269">
                  <c:v>-3.6053445018580571E-2</c:v>
                </c:pt>
                <c:pt idx="1270">
                  <c:v>-3.3171598638232484E-2</c:v>
                </c:pt>
                <c:pt idx="1271">
                  <c:v>-5.0037840732503953E-2</c:v>
                </c:pt>
                <c:pt idx="1272">
                  <c:v>-4.8256554235025624E-2</c:v>
                </c:pt>
                <c:pt idx="1273">
                  <c:v>-5.0691905802040194E-2</c:v>
                </c:pt>
                <c:pt idx="1274">
                  <c:v>-5.1316701949486336E-2</c:v>
                </c:pt>
                <c:pt idx="1275">
                  <c:v>-4.578108174361932E-2</c:v>
                </c:pt>
                <c:pt idx="1276">
                  <c:v>-3.8053046509549132E-2</c:v>
                </c:pt>
                <c:pt idx="1277">
                  <c:v>-5.1316701949486336E-2</c:v>
                </c:pt>
                <c:pt idx="1278">
                  <c:v>-5.1316701949486336E-2</c:v>
                </c:pt>
                <c:pt idx="1279">
                  <c:v>-5.1316701949486336E-2</c:v>
                </c:pt>
                <c:pt idx="1280">
                  <c:v>-5.1316701949486336E-2</c:v>
                </c:pt>
                <c:pt idx="1281">
                  <c:v>-5.1316701949486336E-2</c:v>
                </c:pt>
                <c:pt idx="1282">
                  <c:v>-5.1316701949486336E-2</c:v>
                </c:pt>
                <c:pt idx="1283">
                  <c:v>-5.1316701949486336E-2</c:v>
                </c:pt>
                <c:pt idx="1284">
                  <c:v>-5.1316701949486336E-2</c:v>
                </c:pt>
                <c:pt idx="1285">
                  <c:v>-5.1316701949486336E-2</c:v>
                </c:pt>
                <c:pt idx="1286">
                  <c:v>-5.1316701949486336E-2</c:v>
                </c:pt>
                <c:pt idx="1287">
                  <c:v>-5.1316701949486336E-2</c:v>
                </c:pt>
                <c:pt idx="1288">
                  <c:v>-5.1316701949486336E-2</c:v>
                </c:pt>
                <c:pt idx="1289">
                  <c:v>-5.1316701949486336E-2</c:v>
                </c:pt>
                <c:pt idx="1290">
                  <c:v>-5.1316701949486336E-2</c:v>
                </c:pt>
                <c:pt idx="1291">
                  <c:v>-5.1316701949486336E-2</c:v>
                </c:pt>
                <c:pt idx="1292">
                  <c:v>-5.1316701949486336E-2</c:v>
                </c:pt>
                <c:pt idx="1293">
                  <c:v>-5.1316701949486336E-2</c:v>
                </c:pt>
                <c:pt idx="1294">
                  <c:v>-5.1316701949486336E-2</c:v>
                </c:pt>
                <c:pt idx="1295">
                  <c:v>-5.1316701949486336E-2</c:v>
                </c:pt>
                <c:pt idx="1296">
                  <c:v>-5.1316701949486336E-2</c:v>
                </c:pt>
                <c:pt idx="1297">
                  <c:v>-5.1316701949486336E-2</c:v>
                </c:pt>
                <c:pt idx="1298">
                  <c:v>-5.1316701949486336E-2</c:v>
                </c:pt>
                <c:pt idx="1299">
                  <c:v>-5.1316701949486336E-2</c:v>
                </c:pt>
                <c:pt idx="1300">
                  <c:v>-5.1316701949486336E-2</c:v>
                </c:pt>
                <c:pt idx="1301">
                  <c:v>-5.1316701949486336E-2</c:v>
                </c:pt>
                <c:pt idx="1302">
                  <c:v>-5.1316701949486336E-2</c:v>
                </c:pt>
                <c:pt idx="1303">
                  <c:v>-5.1316701949486336E-2</c:v>
                </c:pt>
                <c:pt idx="1304">
                  <c:v>-5.1316701949486336E-2</c:v>
                </c:pt>
                <c:pt idx="1305">
                  <c:v>-5.1316701949486336E-2</c:v>
                </c:pt>
                <c:pt idx="1306">
                  <c:v>-5.1316701949486336E-2</c:v>
                </c:pt>
                <c:pt idx="1307">
                  <c:v>-5.1316701949486336E-2</c:v>
                </c:pt>
                <c:pt idx="1308">
                  <c:v>-5.1316701949486336E-2</c:v>
                </c:pt>
                <c:pt idx="1309">
                  <c:v>-5.1316701949486336E-2</c:v>
                </c:pt>
                <c:pt idx="1310">
                  <c:v>-5.1316701949486336E-2</c:v>
                </c:pt>
                <c:pt idx="1311">
                  <c:v>-5.1316701949486336E-2</c:v>
                </c:pt>
                <c:pt idx="1312">
                  <c:v>-5.1316701949486336E-2</c:v>
                </c:pt>
                <c:pt idx="1313">
                  <c:v>-5.1316701949486336E-2</c:v>
                </c:pt>
                <c:pt idx="1314">
                  <c:v>-5.1316701949486336E-2</c:v>
                </c:pt>
                <c:pt idx="1315">
                  <c:v>-5.1316701949486336E-2</c:v>
                </c:pt>
                <c:pt idx="1316">
                  <c:v>-5.1316701949486336E-2</c:v>
                </c:pt>
                <c:pt idx="1317">
                  <c:v>-5.1316701949486336E-2</c:v>
                </c:pt>
                <c:pt idx="1318">
                  <c:v>-5.1316701949486336E-2</c:v>
                </c:pt>
                <c:pt idx="1319">
                  <c:v>-5.1316701949486336E-2</c:v>
                </c:pt>
                <c:pt idx="1320">
                  <c:v>-5.1316701949486336E-2</c:v>
                </c:pt>
                <c:pt idx="1321">
                  <c:v>-5.1316701949486336E-2</c:v>
                </c:pt>
                <c:pt idx="1322">
                  <c:v>-5.1316701949486336E-2</c:v>
                </c:pt>
                <c:pt idx="1323">
                  <c:v>-5.1316701949486336E-2</c:v>
                </c:pt>
                <c:pt idx="1324">
                  <c:v>-5.1316701949486336E-2</c:v>
                </c:pt>
                <c:pt idx="1325">
                  <c:v>-5.1316701949486336E-2</c:v>
                </c:pt>
                <c:pt idx="1326">
                  <c:v>-5.1316701949486336E-2</c:v>
                </c:pt>
                <c:pt idx="1327">
                  <c:v>-5.1316701949486336E-2</c:v>
                </c:pt>
                <c:pt idx="1328">
                  <c:v>-5.1316701949486336E-2</c:v>
                </c:pt>
                <c:pt idx="1329">
                  <c:v>-5.1316701949486336E-2</c:v>
                </c:pt>
                <c:pt idx="1330">
                  <c:v>-5.1316701949486336E-2</c:v>
                </c:pt>
                <c:pt idx="1331">
                  <c:v>-5.1316701949486336E-2</c:v>
                </c:pt>
                <c:pt idx="1332">
                  <c:v>-5.1316701949486336E-2</c:v>
                </c:pt>
                <c:pt idx="1333">
                  <c:v>-5.1316701949486336E-2</c:v>
                </c:pt>
                <c:pt idx="1334">
                  <c:v>-5.1316701949486336E-2</c:v>
                </c:pt>
                <c:pt idx="1335">
                  <c:v>-5.1316701949486336E-2</c:v>
                </c:pt>
                <c:pt idx="1336">
                  <c:v>-5.1316701949486336E-2</c:v>
                </c:pt>
                <c:pt idx="1337">
                  <c:v>-5.1316701949486336E-2</c:v>
                </c:pt>
                <c:pt idx="1338">
                  <c:v>-5.1316701949486336E-2</c:v>
                </c:pt>
                <c:pt idx="1339">
                  <c:v>-5.1316701949486336E-2</c:v>
                </c:pt>
                <c:pt idx="1340">
                  <c:v>-5.1316701949486336E-2</c:v>
                </c:pt>
                <c:pt idx="1341">
                  <c:v>-5.1316701949486336E-2</c:v>
                </c:pt>
                <c:pt idx="1342">
                  <c:v>-5.1316701949486336E-2</c:v>
                </c:pt>
                <c:pt idx="1343">
                  <c:v>-5.1316701949486336E-2</c:v>
                </c:pt>
                <c:pt idx="1344">
                  <c:v>-5.1316701949486336E-2</c:v>
                </c:pt>
                <c:pt idx="1345">
                  <c:v>-5.1316701949486336E-2</c:v>
                </c:pt>
                <c:pt idx="1346">
                  <c:v>-5.1316701949486336E-2</c:v>
                </c:pt>
                <c:pt idx="1347">
                  <c:v>-5.1316701949486336E-2</c:v>
                </c:pt>
                <c:pt idx="1348">
                  <c:v>-5.1316701949486336E-2</c:v>
                </c:pt>
                <c:pt idx="1349">
                  <c:v>-5.1316701949486336E-2</c:v>
                </c:pt>
                <c:pt idx="1350">
                  <c:v>-5.1316701949486336E-2</c:v>
                </c:pt>
                <c:pt idx="1351">
                  <c:v>-5.1316701949486336E-2</c:v>
                </c:pt>
                <c:pt idx="1352">
                  <c:v>-5.1316701949486336E-2</c:v>
                </c:pt>
                <c:pt idx="1353">
                  <c:v>-5.1316701949486336E-2</c:v>
                </c:pt>
                <c:pt idx="1354">
                  <c:v>-5.1316701949486336E-2</c:v>
                </c:pt>
                <c:pt idx="1355">
                  <c:v>-5.1316701949486336E-2</c:v>
                </c:pt>
                <c:pt idx="1356">
                  <c:v>-5.1316701949486336E-2</c:v>
                </c:pt>
                <c:pt idx="1357">
                  <c:v>-5.1316701949486336E-2</c:v>
                </c:pt>
                <c:pt idx="1358">
                  <c:v>-5.1316701949486336E-2</c:v>
                </c:pt>
                <c:pt idx="1359">
                  <c:v>-5.1316701949486336E-2</c:v>
                </c:pt>
                <c:pt idx="1360">
                  <c:v>-5.1316701949486336E-2</c:v>
                </c:pt>
                <c:pt idx="1361">
                  <c:v>-5.1316701949486336E-2</c:v>
                </c:pt>
                <c:pt idx="1362">
                  <c:v>-5.1316701949486336E-2</c:v>
                </c:pt>
                <c:pt idx="1363">
                  <c:v>-5.1316701949486336E-2</c:v>
                </c:pt>
                <c:pt idx="1364">
                  <c:v>-5.1316701949486336E-2</c:v>
                </c:pt>
                <c:pt idx="1365">
                  <c:v>-5.1316701949486336E-2</c:v>
                </c:pt>
                <c:pt idx="1366">
                  <c:v>-5.1316701949486336E-2</c:v>
                </c:pt>
                <c:pt idx="1367">
                  <c:v>-5.1316701949486336E-2</c:v>
                </c:pt>
                <c:pt idx="1368">
                  <c:v>-5.1316701949486336E-2</c:v>
                </c:pt>
                <c:pt idx="1369">
                  <c:v>-5.1316701949486336E-2</c:v>
                </c:pt>
                <c:pt idx="1370">
                  <c:v>-5.1316701949486336E-2</c:v>
                </c:pt>
                <c:pt idx="1371">
                  <c:v>-5.1316701949486336E-2</c:v>
                </c:pt>
                <c:pt idx="1372">
                  <c:v>-5.1316701949486336E-2</c:v>
                </c:pt>
                <c:pt idx="1373">
                  <c:v>-5.1316701949486336E-2</c:v>
                </c:pt>
                <c:pt idx="1374">
                  <c:v>-5.1316701949486336E-2</c:v>
                </c:pt>
                <c:pt idx="1375">
                  <c:v>-5.1316701949486336E-2</c:v>
                </c:pt>
                <c:pt idx="1376">
                  <c:v>-5.1316701949486336E-2</c:v>
                </c:pt>
                <c:pt idx="1377">
                  <c:v>-5.1316701949486336E-2</c:v>
                </c:pt>
                <c:pt idx="1378">
                  <c:v>-5.1316701949486336E-2</c:v>
                </c:pt>
                <c:pt idx="1379">
                  <c:v>-5.1316701949486336E-2</c:v>
                </c:pt>
                <c:pt idx="1380">
                  <c:v>-5.1316701949486336E-2</c:v>
                </c:pt>
                <c:pt idx="1381">
                  <c:v>-5.1316701949486336E-2</c:v>
                </c:pt>
                <c:pt idx="1382">
                  <c:v>-5.1316701949486336E-2</c:v>
                </c:pt>
                <c:pt idx="1383">
                  <c:v>-5.1316701949486336E-2</c:v>
                </c:pt>
                <c:pt idx="1384">
                  <c:v>-5.1316701949486336E-2</c:v>
                </c:pt>
                <c:pt idx="1385">
                  <c:v>-5.1316701949486336E-2</c:v>
                </c:pt>
                <c:pt idx="1386">
                  <c:v>-5.1316701949486336E-2</c:v>
                </c:pt>
                <c:pt idx="1387">
                  <c:v>-5.1316701949486336E-2</c:v>
                </c:pt>
                <c:pt idx="1388">
                  <c:v>-5.1316701949486336E-2</c:v>
                </c:pt>
                <c:pt idx="1389">
                  <c:v>-5.1316701949486336E-2</c:v>
                </c:pt>
                <c:pt idx="1390">
                  <c:v>-5.1316701949486336E-2</c:v>
                </c:pt>
                <c:pt idx="1391">
                  <c:v>-5.1316701949486336E-2</c:v>
                </c:pt>
                <c:pt idx="1392">
                  <c:v>-5.1316701949486336E-2</c:v>
                </c:pt>
                <c:pt idx="1393">
                  <c:v>-5.1316701949486336E-2</c:v>
                </c:pt>
                <c:pt idx="1394">
                  <c:v>-5.1316701949486336E-2</c:v>
                </c:pt>
                <c:pt idx="1395">
                  <c:v>-5.1316701949486336E-2</c:v>
                </c:pt>
                <c:pt idx="1396">
                  <c:v>-5.1316701949486336E-2</c:v>
                </c:pt>
                <c:pt idx="1397">
                  <c:v>-5.1316701949486336E-2</c:v>
                </c:pt>
                <c:pt idx="1398">
                  <c:v>-5.1316701949486336E-2</c:v>
                </c:pt>
                <c:pt idx="1399">
                  <c:v>-5.1316701949486336E-2</c:v>
                </c:pt>
                <c:pt idx="1400">
                  <c:v>-5.1316701949486336E-2</c:v>
                </c:pt>
                <c:pt idx="1401">
                  <c:v>-5.1316701949486336E-2</c:v>
                </c:pt>
                <c:pt idx="1402">
                  <c:v>-5.1316701949486336E-2</c:v>
                </c:pt>
                <c:pt idx="1403">
                  <c:v>-5.1316701949486336E-2</c:v>
                </c:pt>
                <c:pt idx="1404">
                  <c:v>-5.1316701949486336E-2</c:v>
                </c:pt>
                <c:pt idx="1405">
                  <c:v>-5.1316701949486336E-2</c:v>
                </c:pt>
                <c:pt idx="1406">
                  <c:v>-5.1316701949486336E-2</c:v>
                </c:pt>
                <c:pt idx="1407">
                  <c:v>-5.1316701949486336E-2</c:v>
                </c:pt>
                <c:pt idx="1408">
                  <c:v>-5.1316701949486336E-2</c:v>
                </c:pt>
                <c:pt idx="1409">
                  <c:v>-5.1316701949486336E-2</c:v>
                </c:pt>
                <c:pt idx="1410">
                  <c:v>-5.1316701949486336E-2</c:v>
                </c:pt>
                <c:pt idx="1411">
                  <c:v>-5.1316701949486336E-2</c:v>
                </c:pt>
                <c:pt idx="1412">
                  <c:v>-5.1316701949486336E-2</c:v>
                </c:pt>
                <c:pt idx="1413">
                  <c:v>-5.1316701949486336E-2</c:v>
                </c:pt>
                <c:pt idx="1414">
                  <c:v>-5.1316701949486336E-2</c:v>
                </c:pt>
                <c:pt idx="1415">
                  <c:v>-5.1316701949486336E-2</c:v>
                </c:pt>
                <c:pt idx="1416">
                  <c:v>-5.1316701949486336E-2</c:v>
                </c:pt>
                <c:pt idx="1417">
                  <c:v>-5.1316701949486336E-2</c:v>
                </c:pt>
                <c:pt idx="1418">
                  <c:v>-5.1316701949486336E-2</c:v>
                </c:pt>
                <c:pt idx="1419">
                  <c:v>-5.1316701949486336E-2</c:v>
                </c:pt>
                <c:pt idx="1420">
                  <c:v>-5.1316701949486336E-2</c:v>
                </c:pt>
                <c:pt idx="1421">
                  <c:v>-5.1316701949486336E-2</c:v>
                </c:pt>
                <c:pt idx="1422">
                  <c:v>-5.1316701949486336E-2</c:v>
                </c:pt>
                <c:pt idx="1423">
                  <c:v>-5.1316701949486336E-2</c:v>
                </c:pt>
                <c:pt idx="1424">
                  <c:v>-5.1316701949486336E-2</c:v>
                </c:pt>
                <c:pt idx="1425">
                  <c:v>-5.1316701949486336E-2</c:v>
                </c:pt>
                <c:pt idx="1426">
                  <c:v>-5.1316701949486336E-2</c:v>
                </c:pt>
                <c:pt idx="1427">
                  <c:v>-5.1316701949486336E-2</c:v>
                </c:pt>
                <c:pt idx="1428">
                  <c:v>-5.1316701949486336E-2</c:v>
                </c:pt>
                <c:pt idx="1429">
                  <c:v>-5.1316701949486336E-2</c:v>
                </c:pt>
                <c:pt idx="1430">
                  <c:v>-5.1316701949486336E-2</c:v>
                </c:pt>
                <c:pt idx="1431">
                  <c:v>-5.1316701949486336E-2</c:v>
                </c:pt>
                <c:pt idx="1432">
                  <c:v>-5.1316701949486336E-2</c:v>
                </c:pt>
                <c:pt idx="1433">
                  <c:v>-5.1316701949486336E-2</c:v>
                </c:pt>
                <c:pt idx="1434">
                  <c:v>-5.1316701949486336E-2</c:v>
                </c:pt>
                <c:pt idx="1435">
                  <c:v>-5.1316701949486336E-2</c:v>
                </c:pt>
                <c:pt idx="1436">
                  <c:v>-5.1316701949486336E-2</c:v>
                </c:pt>
                <c:pt idx="1437">
                  <c:v>-5.1316701949486336E-2</c:v>
                </c:pt>
                <c:pt idx="1438">
                  <c:v>-5.1316701949486336E-2</c:v>
                </c:pt>
                <c:pt idx="1439">
                  <c:v>-5.1316701949486336E-2</c:v>
                </c:pt>
                <c:pt idx="1440">
                  <c:v>-5.1316701949486336E-2</c:v>
                </c:pt>
                <c:pt idx="1441">
                  <c:v>-5.1316701949486336E-2</c:v>
                </c:pt>
                <c:pt idx="1442">
                  <c:v>-5.1316701949486336E-2</c:v>
                </c:pt>
                <c:pt idx="1443">
                  <c:v>-5.1316701949486336E-2</c:v>
                </c:pt>
                <c:pt idx="1444">
                  <c:v>-5.1316701949486336E-2</c:v>
                </c:pt>
                <c:pt idx="1445">
                  <c:v>-5.1316701949486336E-2</c:v>
                </c:pt>
                <c:pt idx="1446">
                  <c:v>-5.1316701949486336E-2</c:v>
                </c:pt>
                <c:pt idx="1447">
                  <c:v>-5.1316701949486336E-2</c:v>
                </c:pt>
                <c:pt idx="1448">
                  <c:v>-5.1316701949486336E-2</c:v>
                </c:pt>
                <c:pt idx="1449">
                  <c:v>-5.1316701949486336E-2</c:v>
                </c:pt>
                <c:pt idx="1450">
                  <c:v>-5.1316701949486336E-2</c:v>
                </c:pt>
                <c:pt idx="1451">
                  <c:v>-5.1316701949486336E-2</c:v>
                </c:pt>
                <c:pt idx="1452">
                  <c:v>-5.1316701949486336E-2</c:v>
                </c:pt>
                <c:pt idx="1453">
                  <c:v>-5.1316701949486336E-2</c:v>
                </c:pt>
                <c:pt idx="1454">
                  <c:v>-5.1316701949486336E-2</c:v>
                </c:pt>
                <c:pt idx="1455">
                  <c:v>-5.1316701949486336E-2</c:v>
                </c:pt>
                <c:pt idx="1456">
                  <c:v>-5.1316701949486336E-2</c:v>
                </c:pt>
                <c:pt idx="1457">
                  <c:v>-5.1316701949486336E-2</c:v>
                </c:pt>
                <c:pt idx="1458">
                  <c:v>-5.1316701949486336E-2</c:v>
                </c:pt>
                <c:pt idx="1459">
                  <c:v>-5.1316701949486336E-2</c:v>
                </c:pt>
                <c:pt idx="1460">
                  <c:v>-5.1316701949486336E-2</c:v>
                </c:pt>
                <c:pt idx="1461">
                  <c:v>-5.1316701949486336E-2</c:v>
                </c:pt>
                <c:pt idx="1462">
                  <c:v>-5.1316701949486336E-2</c:v>
                </c:pt>
                <c:pt idx="1463">
                  <c:v>-5.1316701949486336E-2</c:v>
                </c:pt>
                <c:pt idx="1464">
                  <c:v>-5.1316701949486336E-2</c:v>
                </c:pt>
                <c:pt idx="1465">
                  <c:v>-5.1316701949486336E-2</c:v>
                </c:pt>
                <c:pt idx="1466">
                  <c:v>-5.1316701949486336E-2</c:v>
                </c:pt>
                <c:pt idx="1467">
                  <c:v>-5.1316701949486336E-2</c:v>
                </c:pt>
                <c:pt idx="1468">
                  <c:v>-5.1316701949486336E-2</c:v>
                </c:pt>
                <c:pt idx="1469">
                  <c:v>-5.1316701949486336E-2</c:v>
                </c:pt>
                <c:pt idx="1470">
                  <c:v>-5.1316701949486336E-2</c:v>
                </c:pt>
                <c:pt idx="1471">
                  <c:v>-5.1316701949486336E-2</c:v>
                </c:pt>
                <c:pt idx="1472">
                  <c:v>-5.1316701949486336E-2</c:v>
                </c:pt>
                <c:pt idx="1473">
                  <c:v>-5.1316701949486336E-2</c:v>
                </c:pt>
                <c:pt idx="1474">
                  <c:v>-5.1316701949486336E-2</c:v>
                </c:pt>
                <c:pt idx="1475">
                  <c:v>-5.1316701949486336E-2</c:v>
                </c:pt>
                <c:pt idx="1476">
                  <c:v>-5.1316701949486336E-2</c:v>
                </c:pt>
                <c:pt idx="1477">
                  <c:v>-5.1316701949486336E-2</c:v>
                </c:pt>
                <c:pt idx="1478">
                  <c:v>-5.1316701949486336E-2</c:v>
                </c:pt>
                <c:pt idx="1479">
                  <c:v>-5.1316701949486336E-2</c:v>
                </c:pt>
                <c:pt idx="1480">
                  <c:v>-5.1316701949486336E-2</c:v>
                </c:pt>
                <c:pt idx="1481">
                  <c:v>-5.1316701949486336E-2</c:v>
                </c:pt>
                <c:pt idx="1482">
                  <c:v>-5.1316701949486336E-2</c:v>
                </c:pt>
                <c:pt idx="1483">
                  <c:v>-5.1316701949486336E-2</c:v>
                </c:pt>
                <c:pt idx="1484">
                  <c:v>-5.1316701949486336E-2</c:v>
                </c:pt>
                <c:pt idx="1485">
                  <c:v>-5.1316701949486336E-2</c:v>
                </c:pt>
                <c:pt idx="1486">
                  <c:v>-5.1316701949486336E-2</c:v>
                </c:pt>
                <c:pt idx="1487">
                  <c:v>-5.1316701949486336E-2</c:v>
                </c:pt>
                <c:pt idx="1488">
                  <c:v>-5.1316701949486336E-2</c:v>
                </c:pt>
                <c:pt idx="1489">
                  <c:v>-5.1316701949486336E-2</c:v>
                </c:pt>
                <c:pt idx="1490">
                  <c:v>-5.1316701949486336E-2</c:v>
                </c:pt>
                <c:pt idx="1491">
                  <c:v>-5.1316701949486336E-2</c:v>
                </c:pt>
                <c:pt idx="1492">
                  <c:v>-5.1316701949486336E-2</c:v>
                </c:pt>
                <c:pt idx="1493">
                  <c:v>-5.1316701949486336E-2</c:v>
                </c:pt>
                <c:pt idx="1494">
                  <c:v>-5.1316701949486336E-2</c:v>
                </c:pt>
                <c:pt idx="1495">
                  <c:v>-5.1316701949486336E-2</c:v>
                </c:pt>
                <c:pt idx="1496">
                  <c:v>-5.1316701949486336E-2</c:v>
                </c:pt>
                <c:pt idx="1497">
                  <c:v>-5.1316701949486336E-2</c:v>
                </c:pt>
                <c:pt idx="1498">
                  <c:v>-5.1316701949486336E-2</c:v>
                </c:pt>
                <c:pt idx="1499">
                  <c:v>-5.1316701949486336E-2</c:v>
                </c:pt>
                <c:pt idx="1500">
                  <c:v>-5.1316701949486336E-2</c:v>
                </c:pt>
                <c:pt idx="1501">
                  <c:v>-5.1316701949486336E-2</c:v>
                </c:pt>
                <c:pt idx="1502">
                  <c:v>-5.1316701949486336E-2</c:v>
                </c:pt>
                <c:pt idx="1503">
                  <c:v>-5.1316701949486336E-2</c:v>
                </c:pt>
                <c:pt idx="1504">
                  <c:v>-5.1316701949486336E-2</c:v>
                </c:pt>
                <c:pt idx="1505">
                  <c:v>-5.1316701949486336E-2</c:v>
                </c:pt>
                <c:pt idx="1506">
                  <c:v>-5.1316701949486336E-2</c:v>
                </c:pt>
                <c:pt idx="1507">
                  <c:v>-5.1316701949486336E-2</c:v>
                </c:pt>
                <c:pt idx="1508">
                  <c:v>-5.1316701949486336E-2</c:v>
                </c:pt>
                <c:pt idx="1509">
                  <c:v>-5.1316701949486336E-2</c:v>
                </c:pt>
                <c:pt idx="1510">
                  <c:v>-5.1316701949486336E-2</c:v>
                </c:pt>
                <c:pt idx="1511">
                  <c:v>-5.1316701949486336E-2</c:v>
                </c:pt>
                <c:pt idx="1512">
                  <c:v>-5.1316701949486336E-2</c:v>
                </c:pt>
                <c:pt idx="1513">
                  <c:v>-5.1316701949486336E-2</c:v>
                </c:pt>
                <c:pt idx="1514">
                  <c:v>-5.1316701949486336E-2</c:v>
                </c:pt>
                <c:pt idx="1515">
                  <c:v>-5.1316701949486336E-2</c:v>
                </c:pt>
                <c:pt idx="1516">
                  <c:v>-5.1316701949486336E-2</c:v>
                </c:pt>
                <c:pt idx="1517">
                  <c:v>-5.1316701949486336E-2</c:v>
                </c:pt>
                <c:pt idx="1518">
                  <c:v>-5.1316701949486336E-2</c:v>
                </c:pt>
                <c:pt idx="1519">
                  <c:v>-5.1316701949486336E-2</c:v>
                </c:pt>
                <c:pt idx="1520">
                  <c:v>-5.1316701949486336E-2</c:v>
                </c:pt>
                <c:pt idx="1521">
                  <c:v>-5.1316701949486336E-2</c:v>
                </c:pt>
                <c:pt idx="1522">
                  <c:v>-5.1316701949486336E-2</c:v>
                </c:pt>
                <c:pt idx="1523">
                  <c:v>-5.1316701949486336E-2</c:v>
                </c:pt>
                <c:pt idx="1524">
                  <c:v>-5.1316701949486336E-2</c:v>
                </c:pt>
                <c:pt idx="1525">
                  <c:v>-5.1316701949486336E-2</c:v>
                </c:pt>
                <c:pt idx="1526">
                  <c:v>-5.1316701949486336E-2</c:v>
                </c:pt>
                <c:pt idx="1527">
                  <c:v>-5.1316701949486336E-2</c:v>
                </c:pt>
                <c:pt idx="1528">
                  <c:v>-5.1316701949486336E-2</c:v>
                </c:pt>
                <c:pt idx="1529">
                  <c:v>-5.1316701949486336E-2</c:v>
                </c:pt>
                <c:pt idx="1530">
                  <c:v>-5.1316701949486336E-2</c:v>
                </c:pt>
                <c:pt idx="1531">
                  <c:v>-5.1316701949486336E-2</c:v>
                </c:pt>
                <c:pt idx="1532">
                  <c:v>-5.1316701949486336E-2</c:v>
                </c:pt>
                <c:pt idx="1533">
                  <c:v>-5.1316701949486336E-2</c:v>
                </c:pt>
                <c:pt idx="1534">
                  <c:v>-5.1316701949486336E-2</c:v>
                </c:pt>
                <c:pt idx="1535">
                  <c:v>-5.1316701949486336E-2</c:v>
                </c:pt>
                <c:pt idx="1536">
                  <c:v>-5.1316701949486336E-2</c:v>
                </c:pt>
                <c:pt idx="1537">
                  <c:v>-5.1316701949486336E-2</c:v>
                </c:pt>
                <c:pt idx="1538">
                  <c:v>-5.1316701949486336E-2</c:v>
                </c:pt>
                <c:pt idx="1539">
                  <c:v>-5.1316701949486336E-2</c:v>
                </c:pt>
                <c:pt idx="1540">
                  <c:v>-5.1316701949486336E-2</c:v>
                </c:pt>
                <c:pt idx="1541">
                  <c:v>-5.1316701949486336E-2</c:v>
                </c:pt>
                <c:pt idx="1542">
                  <c:v>-5.1316701949486336E-2</c:v>
                </c:pt>
                <c:pt idx="1543">
                  <c:v>-5.1316701949486336E-2</c:v>
                </c:pt>
                <c:pt idx="1544">
                  <c:v>-5.1316701949486336E-2</c:v>
                </c:pt>
                <c:pt idx="1545">
                  <c:v>-5.1316701949486336E-2</c:v>
                </c:pt>
                <c:pt idx="1546">
                  <c:v>-5.1316701949486336E-2</c:v>
                </c:pt>
                <c:pt idx="1547">
                  <c:v>-5.1316701949486336E-2</c:v>
                </c:pt>
                <c:pt idx="1548">
                  <c:v>-5.1316701949486336E-2</c:v>
                </c:pt>
                <c:pt idx="1549">
                  <c:v>-5.1316701949486336E-2</c:v>
                </c:pt>
                <c:pt idx="1550">
                  <c:v>-5.1316701949486336E-2</c:v>
                </c:pt>
                <c:pt idx="1551">
                  <c:v>-5.1316701949486336E-2</c:v>
                </c:pt>
                <c:pt idx="1552">
                  <c:v>-5.1316701949486336E-2</c:v>
                </c:pt>
                <c:pt idx="1553">
                  <c:v>-5.1316701949486336E-2</c:v>
                </c:pt>
                <c:pt idx="1554">
                  <c:v>-5.1316701949486336E-2</c:v>
                </c:pt>
                <c:pt idx="1555">
                  <c:v>-5.1316701949486336E-2</c:v>
                </c:pt>
                <c:pt idx="1556">
                  <c:v>-5.1316701949486336E-2</c:v>
                </c:pt>
                <c:pt idx="1557">
                  <c:v>-5.1316701949486336E-2</c:v>
                </c:pt>
                <c:pt idx="1558">
                  <c:v>-5.1316701949486336E-2</c:v>
                </c:pt>
                <c:pt idx="1559">
                  <c:v>-5.1316701949486336E-2</c:v>
                </c:pt>
                <c:pt idx="1560">
                  <c:v>-5.1316701949486336E-2</c:v>
                </c:pt>
                <c:pt idx="1561">
                  <c:v>-5.1316701949486336E-2</c:v>
                </c:pt>
                <c:pt idx="1562">
                  <c:v>-5.1316701949486336E-2</c:v>
                </c:pt>
                <c:pt idx="1563">
                  <c:v>-5.1316701949486336E-2</c:v>
                </c:pt>
                <c:pt idx="1564">
                  <c:v>-5.1316701949486336E-2</c:v>
                </c:pt>
                <c:pt idx="1565">
                  <c:v>-5.1316701949486336E-2</c:v>
                </c:pt>
                <c:pt idx="1566">
                  <c:v>-5.1316701949486336E-2</c:v>
                </c:pt>
                <c:pt idx="1567">
                  <c:v>-5.1316701949486336E-2</c:v>
                </c:pt>
                <c:pt idx="1568">
                  <c:v>-5.1316701949486336E-2</c:v>
                </c:pt>
                <c:pt idx="1569">
                  <c:v>-5.1316701949486336E-2</c:v>
                </c:pt>
                <c:pt idx="1570">
                  <c:v>-5.1316701949486336E-2</c:v>
                </c:pt>
                <c:pt idx="1571">
                  <c:v>-5.1316701949486336E-2</c:v>
                </c:pt>
                <c:pt idx="1572">
                  <c:v>-5.1316701949486336E-2</c:v>
                </c:pt>
                <c:pt idx="1573">
                  <c:v>-5.1316701949486336E-2</c:v>
                </c:pt>
                <c:pt idx="1574">
                  <c:v>-5.1316701949486336E-2</c:v>
                </c:pt>
                <c:pt idx="1575">
                  <c:v>-5.1316701949486336E-2</c:v>
                </c:pt>
                <c:pt idx="1576">
                  <c:v>-5.1316701949486336E-2</c:v>
                </c:pt>
                <c:pt idx="1577">
                  <c:v>-5.1316701949486336E-2</c:v>
                </c:pt>
                <c:pt idx="1578">
                  <c:v>-5.1316701949486336E-2</c:v>
                </c:pt>
                <c:pt idx="1579">
                  <c:v>-5.1316701949486336E-2</c:v>
                </c:pt>
                <c:pt idx="1580">
                  <c:v>-5.1316701949486336E-2</c:v>
                </c:pt>
                <c:pt idx="1581">
                  <c:v>-5.1316701949486336E-2</c:v>
                </c:pt>
                <c:pt idx="1582">
                  <c:v>-5.1316701949486336E-2</c:v>
                </c:pt>
                <c:pt idx="1583">
                  <c:v>-5.1316701949486336E-2</c:v>
                </c:pt>
                <c:pt idx="1584">
                  <c:v>-5.1316701949486336E-2</c:v>
                </c:pt>
                <c:pt idx="1585">
                  <c:v>-5.1316701949486336E-2</c:v>
                </c:pt>
                <c:pt idx="1586">
                  <c:v>-5.1316701949486336E-2</c:v>
                </c:pt>
                <c:pt idx="1587">
                  <c:v>-5.1316701949486336E-2</c:v>
                </c:pt>
                <c:pt idx="1588">
                  <c:v>-5.1316701949486336E-2</c:v>
                </c:pt>
                <c:pt idx="1589">
                  <c:v>-5.1316701949486336E-2</c:v>
                </c:pt>
                <c:pt idx="1590">
                  <c:v>-5.1316701949486336E-2</c:v>
                </c:pt>
                <c:pt idx="1591">
                  <c:v>-5.1316701949486336E-2</c:v>
                </c:pt>
                <c:pt idx="1592">
                  <c:v>-5.1316701949486336E-2</c:v>
                </c:pt>
                <c:pt idx="1593">
                  <c:v>-5.1316701949486336E-2</c:v>
                </c:pt>
                <c:pt idx="1594">
                  <c:v>-5.1316701949486336E-2</c:v>
                </c:pt>
                <c:pt idx="1595">
                  <c:v>-5.1316701949486336E-2</c:v>
                </c:pt>
                <c:pt idx="1596">
                  <c:v>-5.1316701949486336E-2</c:v>
                </c:pt>
                <c:pt idx="1597">
                  <c:v>-5.1316701949486336E-2</c:v>
                </c:pt>
                <c:pt idx="1598">
                  <c:v>-5.1316701949486336E-2</c:v>
                </c:pt>
                <c:pt idx="1599">
                  <c:v>-5.1316701949486336E-2</c:v>
                </c:pt>
                <c:pt idx="1600">
                  <c:v>-5.1316701949486336E-2</c:v>
                </c:pt>
                <c:pt idx="1601">
                  <c:v>-5.1316701949486336E-2</c:v>
                </c:pt>
                <c:pt idx="1602">
                  <c:v>-5.1316701949486336E-2</c:v>
                </c:pt>
                <c:pt idx="1603">
                  <c:v>-5.1316701949486336E-2</c:v>
                </c:pt>
                <c:pt idx="1604">
                  <c:v>-5.1316701949486336E-2</c:v>
                </c:pt>
                <c:pt idx="1605">
                  <c:v>-5.1316701949486336E-2</c:v>
                </c:pt>
                <c:pt idx="1606">
                  <c:v>-5.1316701949486336E-2</c:v>
                </c:pt>
                <c:pt idx="1607">
                  <c:v>-5.1316701949486336E-2</c:v>
                </c:pt>
                <c:pt idx="1608">
                  <c:v>-5.1316701949486336E-2</c:v>
                </c:pt>
                <c:pt idx="1609">
                  <c:v>-5.1316701949486336E-2</c:v>
                </c:pt>
                <c:pt idx="1610">
                  <c:v>-5.1316701949486336E-2</c:v>
                </c:pt>
                <c:pt idx="1611">
                  <c:v>-5.1316701949486336E-2</c:v>
                </c:pt>
                <c:pt idx="1612">
                  <c:v>-5.1316701949486336E-2</c:v>
                </c:pt>
                <c:pt idx="1613">
                  <c:v>-5.1316701949486336E-2</c:v>
                </c:pt>
                <c:pt idx="1614">
                  <c:v>-5.1316701949486336E-2</c:v>
                </c:pt>
                <c:pt idx="1615">
                  <c:v>-5.1316701949486336E-2</c:v>
                </c:pt>
                <c:pt idx="1616">
                  <c:v>-5.1316701949486336E-2</c:v>
                </c:pt>
                <c:pt idx="1617">
                  <c:v>-5.1316701949486336E-2</c:v>
                </c:pt>
                <c:pt idx="1618">
                  <c:v>-5.1316701949486336E-2</c:v>
                </c:pt>
                <c:pt idx="1619">
                  <c:v>-5.1316701949486336E-2</c:v>
                </c:pt>
                <c:pt idx="1620">
                  <c:v>-5.1316701949486336E-2</c:v>
                </c:pt>
                <c:pt idx="1621">
                  <c:v>-5.1316701949486336E-2</c:v>
                </c:pt>
                <c:pt idx="1622">
                  <c:v>-5.1316701949486336E-2</c:v>
                </c:pt>
                <c:pt idx="1623">
                  <c:v>-5.1316701949486336E-2</c:v>
                </c:pt>
                <c:pt idx="1624">
                  <c:v>-5.1316701949486336E-2</c:v>
                </c:pt>
                <c:pt idx="1625">
                  <c:v>-5.1316701949486336E-2</c:v>
                </c:pt>
                <c:pt idx="1626">
                  <c:v>-5.1316701949486336E-2</c:v>
                </c:pt>
                <c:pt idx="1627">
                  <c:v>-5.1316701949486336E-2</c:v>
                </c:pt>
                <c:pt idx="1628">
                  <c:v>-5.1316701949486336E-2</c:v>
                </c:pt>
                <c:pt idx="1629">
                  <c:v>-5.1316701949486336E-2</c:v>
                </c:pt>
                <c:pt idx="1630">
                  <c:v>-5.1316701949486336E-2</c:v>
                </c:pt>
                <c:pt idx="1631">
                  <c:v>-5.1316701949486336E-2</c:v>
                </c:pt>
                <c:pt idx="1632">
                  <c:v>-5.1316701949486336E-2</c:v>
                </c:pt>
                <c:pt idx="1633">
                  <c:v>-5.1316701949486336E-2</c:v>
                </c:pt>
                <c:pt idx="1634">
                  <c:v>-5.1316701949486336E-2</c:v>
                </c:pt>
                <c:pt idx="1635">
                  <c:v>-5.1316701949486336E-2</c:v>
                </c:pt>
                <c:pt idx="1636">
                  <c:v>-5.1316701949486336E-2</c:v>
                </c:pt>
                <c:pt idx="1637">
                  <c:v>-5.1316701949486336E-2</c:v>
                </c:pt>
                <c:pt idx="1638">
                  <c:v>-5.1316701949486336E-2</c:v>
                </c:pt>
                <c:pt idx="1639">
                  <c:v>-5.1316701949486336E-2</c:v>
                </c:pt>
                <c:pt idx="1640">
                  <c:v>-5.1316701949486336E-2</c:v>
                </c:pt>
                <c:pt idx="1641">
                  <c:v>-5.1316701949486336E-2</c:v>
                </c:pt>
                <c:pt idx="1642">
                  <c:v>-5.1316701949486336E-2</c:v>
                </c:pt>
                <c:pt idx="1643">
                  <c:v>-5.1316701949486336E-2</c:v>
                </c:pt>
                <c:pt idx="1644">
                  <c:v>-5.1316701949486336E-2</c:v>
                </c:pt>
                <c:pt idx="1645">
                  <c:v>-5.1316701949486336E-2</c:v>
                </c:pt>
                <c:pt idx="1646">
                  <c:v>-5.1316701949486336E-2</c:v>
                </c:pt>
                <c:pt idx="1647">
                  <c:v>-5.1316701949486336E-2</c:v>
                </c:pt>
                <c:pt idx="1648">
                  <c:v>-5.1316701949486336E-2</c:v>
                </c:pt>
                <c:pt idx="1649">
                  <c:v>-5.1316701949486336E-2</c:v>
                </c:pt>
                <c:pt idx="1650">
                  <c:v>-5.1316701949486336E-2</c:v>
                </c:pt>
                <c:pt idx="1651">
                  <c:v>-5.1316701949486336E-2</c:v>
                </c:pt>
                <c:pt idx="1652">
                  <c:v>-5.1316701949486336E-2</c:v>
                </c:pt>
                <c:pt idx="1653">
                  <c:v>-5.1316701949486336E-2</c:v>
                </c:pt>
                <c:pt idx="1654">
                  <c:v>-5.1316701949486336E-2</c:v>
                </c:pt>
                <c:pt idx="1655">
                  <c:v>-5.1316701949486336E-2</c:v>
                </c:pt>
                <c:pt idx="1656">
                  <c:v>-5.1316701949486336E-2</c:v>
                </c:pt>
                <c:pt idx="1657">
                  <c:v>-5.1316701949486336E-2</c:v>
                </c:pt>
                <c:pt idx="1658">
                  <c:v>-5.1316701949486336E-2</c:v>
                </c:pt>
                <c:pt idx="1659">
                  <c:v>-5.1316701949486336E-2</c:v>
                </c:pt>
                <c:pt idx="1660">
                  <c:v>-5.1316701949486336E-2</c:v>
                </c:pt>
                <c:pt idx="1661">
                  <c:v>-5.1316701949486336E-2</c:v>
                </c:pt>
                <c:pt idx="1662">
                  <c:v>-5.1316701949486336E-2</c:v>
                </c:pt>
                <c:pt idx="1663">
                  <c:v>-5.1316701949486336E-2</c:v>
                </c:pt>
                <c:pt idx="1664">
                  <c:v>-5.1316701949486336E-2</c:v>
                </c:pt>
                <c:pt idx="1665">
                  <c:v>-5.1316701949486336E-2</c:v>
                </c:pt>
                <c:pt idx="1666">
                  <c:v>-5.1316701949486336E-2</c:v>
                </c:pt>
                <c:pt idx="1667">
                  <c:v>-5.1316701949486336E-2</c:v>
                </c:pt>
                <c:pt idx="1668">
                  <c:v>-5.1316701949486336E-2</c:v>
                </c:pt>
                <c:pt idx="1669">
                  <c:v>-5.1316701949486336E-2</c:v>
                </c:pt>
                <c:pt idx="1670">
                  <c:v>-5.1316701949486336E-2</c:v>
                </c:pt>
                <c:pt idx="1671">
                  <c:v>-5.1316701949486336E-2</c:v>
                </c:pt>
                <c:pt idx="1672">
                  <c:v>-5.1316701949486336E-2</c:v>
                </c:pt>
                <c:pt idx="1673">
                  <c:v>-5.1316701949486336E-2</c:v>
                </c:pt>
                <c:pt idx="1674">
                  <c:v>-5.1316701949486336E-2</c:v>
                </c:pt>
                <c:pt idx="1675">
                  <c:v>-5.1316701949486336E-2</c:v>
                </c:pt>
                <c:pt idx="1676">
                  <c:v>-5.1316701949486336E-2</c:v>
                </c:pt>
                <c:pt idx="1677">
                  <c:v>-5.1316701949486336E-2</c:v>
                </c:pt>
                <c:pt idx="1678">
                  <c:v>-5.1316701949486336E-2</c:v>
                </c:pt>
                <c:pt idx="1679">
                  <c:v>-5.1316701949486336E-2</c:v>
                </c:pt>
                <c:pt idx="1680">
                  <c:v>-5.1316701949486336E-2</c:v>
                </c:pt>
                <c:pt idx="1681">
                  <c:v>-5.1316701949486336E-2</c:v>
                </c:pt>
                <c:pt idx="1682">
                  <c:v>-5.1316701949486336E-2</c:v>
                </c:pt>
                <c:pt idx="1683">
                  <c:v>-5.1316701949486336E-2</c:v>
                </c:pt>
                <c:pt idx="1684">
                  <c:v>-5.1316701949486336E-2</c:v>
                </c:pt>
                <c:pt idx="1685">
                  <c:v>-5.1316701949486336E-2</c:v>
                </c:pt>
                <c:pt idx="1686">
                  <c:v>-5.1316701949486336E-2</c:v>
                </c:pt>
                <c:pt idx="1687">
                  <c:v>-5.1316701949486336E-2</c:v>
                </c:pt>
                <c:pt idx="1688">
                  <c:v>-5.1316701949486336E-2</c:v>
                </c:pt>
                <c:pt idx="1689">
                  <c:v>-5.1316701949486336E-2</c:v>
                </c:pt>
                <c:pt idx="1690">
                  <c:v>-5.1316701949486336E-2</c:v>
                </c:pt>
                <c:pt idx="1691">
                  <c:v>-5.1316701949486336E-2</c:v>
                </c:pt>
                <c:pt idx="1692">
                  <c:v>-5.1316701949486336E-2</c:v>
                </c:pt>
                <c:pt idx="1693">
                  <c:v>-5.1316701949486336E-2</c:v>
                </c:pt>
                <c:pt idx="1694">
                  <c:v>-5.1316701949486336E-2</c:v>
                </c:pt>
                <c:pt idx="1695">
                  <c:v>-5.1316701949486336E-2</c:v>
                </c:pt>
                <c:pt idx="1696">
                  <c:v>-5.1316701949486336E-2</c:v>
                </c:pt>
                <c:pt idx="1697">
                  <c:v>-5.1316701949486336E-2</c:v>
                </c:pt>
                <c:pt idx="1698">
                  <c:v>-5.1316701949486336E-2</c:v>
                </c:pt>
                <c:pt idx="1699">
                  <c:v>-5.1316701949486336E-2</c:v>
                </c:pt>
                <c:pt idx="1700">
                  <c:v>-5.1316701949486336E-2</c:v>
                </c:pt>
                <c:pt idx="1701">
                  <c:v>-5.1316701949486336E-2</c:v>
                </c:pt>
                <c:pt idx="1702">
                  <c:v>-5.1316701949486336E-2</c:v>
                </c:pt>
                <c:pt idx="1703">
                  <c:v>-5.1316701949486336E-2</c:v>
                </c:pt>
                <c:pt idx="1704">
                  <c:v>-5.1316701949486336E-2</c:v>
                </c:pt>
                <c:pt idx="1705">
                  <c:v>-5.1316701949486336E-2</c:v>
                </c:pt>
                <c:pt idx="1706">
                  <c:v>-5.1316701949486336E-2</c:v>
                </c:pt>
                <c:pt idx="1707">
                  <c:v>-5.1316701949486336E-2</c:v>
                </c:pt>
                <c:pt idx="1708">
                  <c:v>-5.1316701949486336E-2</c:v>
                </c:pt>
                <c:pt idx="1709">
                  <c:v>-5.1316701949486336E-2</c:v>
                </c:pt>
                <c:pt idx="1710">
                  <c:v>-5.1316701949486336E-2</c:v>
                </c:pt>
                <c:pt idx="1711">
                  <c:v>-5.1316701949486336E-2</c:v>
                </c:pt>
                <c:pt idx="1712">
                  <c:v>-5.1316701949486336E-2</c:v>
                </c:pt>
                <c:pt idx="1713">
                  <c:v>-5.1316701949486336E-2</c:v>
                </c:pt>
                <c:pt idx="1714">
                  <c:v>-5.1316701949486336E-2</c:v>
                </c:pt>
                <c:pt idx="1715">
                  <c:v>-5.1316701949486336E-2</c:v>
                </c:pt>
                <c:pt idx="1716">
                  <c:v>-5.1316701949486336E-2</c:v>
                </c:pt>
                <c:pt idx="1717">
                  <c:v>-5.1316701949486336E-2</c:v>
                </c:pt>
                <c:pt idx="1718">
                  <c:v>-5.1316701949486336E-2</c:v>
                </c:pt>
                <c:pt idx="1719">
                  <c:v>-5.1316701949486336E-2</c:v>
                </c:pt>
                <c:pt idx="1720">
                  <c:v>-5.1316701949486336E-2</c:v>
                </c:pt>
                <c:pt idx="1721">
                  <c:v>-5.1316701949486336E-2</c:v>
                </c:pt>
                <c:pt idx="1722">
                  <c:v>-5.1316701949486336E-2</c:v>
                </c:pt>
                <c:pt idx="1723">
                  <c:v>-5.1316701949486336E-2</c:v>
                </c:pt>
                <c:pt idx="1724">
                  <c:v>-5.1316701949486336E-2</c:v>
                </c:pt>
                <c:pt idx="1725">
                  <c:v>-5.1316701949486336E-2</c:v>
                </c:pt>
                <c:pt idx="1726">
                  <c:v>-5.1316701949486336E-2</c:v>
                </c:pt>
                <c:pt idx="1727">
                  <c:v>-5.1316701949486336E-2</c:v>
                </c:pt>
                <c:pt idx="1728">
                  <c:v>-5.1316701949486336E-2</c:v>
                </c:pt>
                <c:pt idx="1729">
                  <c:v>-5.1316701949486336E-2</c:v>
                </c:pt>
                <c:pt idx="1730">
                  <c:v>-5.1316701949486336E-2</c:v>
                </c:pt>
                <c:pt idx="1731">
                  <c:v>-5.1316701949486336E-2</c:v>
                </c:pt>
                <c:pt idx="1732">
                  <c:v>-5.1316701949486336E-2</c:v>
                </c:pt>
                <c:pt idx="1733">
                  <c:v>-5.1316701949486336E-2</c:v>
                </c:pt>
                <c:pt idx="1734">
                  <c:v>-5.1316701949486336E-2</c:v>
                </c:pt>
                <c:pt idx="1735">
                  <c:v>-5.1316701949486336E-2</c:v>
                </c:pt>
                <c:pt idx="1736">
                  <c:v>-5.1316701949486336E-2</c:v>
                </c:pt>
                <c:pt idx="1737">
                  <c:v>-5.1316701949486336E-2</c:v>
                </c:pt>
                <c:pt idx="1738">
                  <c:v>-5.1316701949486336E-2</c:v>
                </c:pt>
                <c:pt idx="1739">
                  <c:v>-5.1316701949486336E-2</c:v>
                </c:pt>
                <c:pt idx="1740">
                  <c:v>-5.1316701949486336E-2</c:v>
                </c:pt>
                <c:pt idx="1741">
                  <c:v>-5.1316701949486336E-2</c:v>
                </c:pt>
                <c:pt idx="1742">
                  <c:v>-5.1316701949486336E-2</c:v>
                </c:pt>
                <c:pt idx="1743">
                  <c:v>-5.1316701949486336E-2</c:v>
                </c:pt>
                <c:pt idx="1744">
                  <c:v>-5.1316701949486336E-2</c:v>
                </c:pt>
                <c:pt idx="1745">
                  <c:v>-5.1316701949486336E-2</c:v>
                </c:pt>
                <c:pt idx="1746">
                  <c:v>-5.1316701949486336E-2</c:v>
                </c:pt>
                <c:pt idx="1747">
                  <c:v>-5.1316701949486336E-2</c:v>
                </c:pt>
                <c:pt idx="1748">
                  <c:v>-5.1316701949486336E-2</c:v>
                </c:pt>
                <c:pt idx="1749">
                  <c:v>-5.1316701949486336E-2</c:v>
                </c:pt>
                <c:pt idx="1750">
                  <c:v>-5.1316701949486336E-2</c:v>
                </c:pt>
                <c:pt idx="1751">
                  <c:v>-5.1316701949486336E-2</c:v>
                </c:pt>
                <c:pt idx="1752">
                  <c:v>-5.1316701949486336E-2</c:v>
                </c:pt>
                <c:pt idx="1753">
                  <c:v>-5.1316701949486336E-2</c:v>
                </c:pt>
                <c:pt idx="1754">
                  <c:v>-5.1316701949486336E-2</c:v>
                </c:pt>
                <c:pt idx="1755">
                  <c:v>-5.1316701949486336E-2</c:v>
                </c:pt>
                <c:pt idx="1756">
                  <c:v>-5.1316701949486336E-2</c:v>
                </c:pt>
                <c:pt idx="1757">
                  <c:v>-5.1316701949486336E-2</c:v>
                </c:pt>
                <c:pt idx="1758">
                  <c:v>-5.1316701949486336E-2</c:v>
                </c:pt>
                <c:pt idx="1759">
                  <c:v>-5.1316701949486336E-2</c:v>
                </c:pt>
                <c:pt idx="1760">
                  <c:v>-5.1316701949486336E-2</c:v>
                </c:pt>
                <c:pt idx="1761">
                  <c:v>-5.1316701949486336E-2</c:v>
                </c:pt>
                <c:pt idx="1762">
                  <c:v>-5.1316701949486336E-2</c:v>
                </c:pt>
                <c:pt idx="1763">
                  <c:v>-5.1316701949486336E-2</c:v>
                </c:pt>
                <c:pt idx="1764">
                  <c:v>-5.1316701949486336E-2</c:v>
                </c:pt>
                <c:pt idx="1765">
                  <c:v>-5.1316701949486336E-2</c:v>
                </c:pt>
                <c:pt idx="1766">
                  <c:v>-5.1316701949486336E-2</c:v>
                </c:pt>
                <c:pt idx="1767">
                  <c:v>-5.1316701949486336E-2</c:v>
                </c:pt>
                <c:pt idx="1768">
                  <c:v>-5.1316701949486336E-2</c:v>
                </c:pt>
                <c:pt idx="1769">
                  <c:v>-5.1316701949486336E-2</c:v>
                </c:pt>
                <c:pt idx="1770">
                  <c:v>-5.1316701949486336E-2</c:v>
                </c:pt>
                <c:pt idx="1771">
                  <c:v>-5.1316701949486336E-2</c:v>
                </c:pt>
                <c:pt idx="1772">
                  <c:v>-5.1316701949486336E-2</c:v>
                </c:pt>
                <c:pt idx="1773">
                  <c:v>-5.1316701949486336E-2</c:v>
                </c:pt>
                <c:pt idx="1774">
                  <c:v>-5.1316701949486336E-2</c:v>
                </c:pt>
                <c:pt idx="1775">
                  <c:v>-5.1316701949486336E-2</c:v>
                </c:pt>
                <c:pt idx="1776">
                  <c:v>-5.1316701949486336E-2</c:v>
                </c:pt>
                <c:pt idx="1777">
                  <c:v>-5.1316701949486336E-2</c:v>
                </c:pt>
                <c:pt idx="1778">
                  <c:v>-5.1316701949486336E-2</c:v>
                </c:pt>
                <c:pt idx="1779">
                  <c:v>-5.1316701949486336E-2</c:v>
                </c:pt>
                <c:pt idx="1780">
                  <c:v>-5.1316701949486336E-2</c:v>
                </c:pt>
                <c:pt idx="1781">
                  <c:v>-5.1316701949486336E-2</c:v>
                </c:pt>
                <c:pt idx="1782">
                  <c:v>-5.1316701949486336E-2</c:v>
                </c:pt>
                <c:pt idx="1783">
                  <c:v>-5.1316701949486336E-2</c:v>
                </c:pt>
                <c:pt idx="1784">
                  <c:v>-5.1316701949486336E-2</c:v>
                </c:pt>
                <c:pt idx="1785">
                  <c:v>-5.1316701949486336E-2</c:v>
                </c:pt>
                <c:pt idx="1786">
                  <c:v>-5.1316701949486336E-2</c:v>
                </c:pt>
                <c:pt idx="1787">
                  <c:v>-5.1316701949486336E-2</c:v>
                </c:pt>
                <c:pt idx="1788">
                  <c:v>-5.1316701949486336E-2</c:v>
                </c:pt>
                <c:pt idx="1789">
                  <c:v>-5.1316701949486336E-2</c:v>
                </c:pt>
                <c:pt idx="1790">
                  <c:v>-5.1316701949486336E-2</c:v>
                </c:pt>
                <c:pt idx="1791">
                  <c:v>-5.1316701949486336E-2</c:v>
                </c:pt>
                <c:pt idx="1792">
                  <c:v>-5.1316701949486336E-2</c:v>
                </c:pt>
                <c:pt idx="1793">
                  <c:v>-5.1316701949486336E-2</c:v>
                </c:pt>
                <c:pt idx="1794">
                  <c:v>-5.1316701949486336E-2</c:v>
                </c:pt>
                <c:pt idx="1795">
                  <c:v>-5.1316701949486336E-2</c:v>
                </c:pt>
                <c:pt idx="1796">
                  <c:v>-5.1316701949486336E-2</c:v>
                </c:pt>
                <c:pt idx="1797">
                  <c:v>-5.1316701949486336E-2</c:v>
                </c:pt>
                <c:pt idx="1798">
                  <c:v>-5.1316701949486336E-2</c:v>
                </c:pt>
                <c:pt idx="1799">
                  <c:v>-5.1316701949486336E-2</c:v>
                </c:pt>
                <c:pt idx="1800">
                  <c:v>-5.1316701949486336E-2</c:v>
                </c:pt>
                <c:pt idx="1801">
                  <c:v>-5.1316701949486336E-2</c:v>
                </c:pt>
                <c:pt idx="1802">
                  <c:v>-5.1316701949486336E-2</c:v>
                </c:pt>
                <c:pt idx="1803">
                  <c:v>-2.7036620731537231E-2</c:v>
                </c:pt>
                <c:pt idx="1804">
                  <c:v>-1.160512139251782E-2</c:v>
                </c:pt>
                <c:pt idx="1805">
                  <c:v>-6.2346541349689365E-4</c:v>
                </c:pt>
                <c:pt idx="1806">
                  <c:v>-1.3579586158147475E-2</c:v>
                </c:pt>
                <c:pt idx="1807">
                  <c:v>4.3951052457784625E-3</c:v>
                </c:pt>
                <c:pt idx="1808">
                  <c:v>4.7189720845472391E-2</c:v>
                </c:pt>
                <c:pt idx="1809">
                  <c:v>7.4675364136927991E-2</c:v>
                </c:pt>
                <c:pt idx="1810">
                  <c:v>7.4012508960026605E-2</c:v>
                </c:pt>
                <c:pt idx="1811">
                  <c:v>-6.7238549793642299E-3</c:v>
                </c:pt>
                <c:pt idx="1812">
                  <c:v>-7.8425930671194299E-3</c:v>
                </c:pt>
                <c:pt idx="1813">
                  <c:v>2.7994290482635819E-3</c:v>
                </c:pt>
                <c:pt idx="1814">
                  <c:v>-6.7351464931253505E-3</c:v>
                </c:pt>
                <c:pt idx="1815">
                  <c:v>-4.0088249334877535E-3</c:v>
                </c:pt>
                <c:pt idx="1816">
                  <c:v>1.9617226820660702E-3</c:v>
                </c:pt>
                <c:pt idx="1817">
                  <c:v>3.4403817279369531E-2</c:v>
                </c:pt>
                <c:pt idx="1818">
                  <c:v>3.1823513094717343E-2</c:v>
                </c:pt>
                <c:pt idx="1819">
                  <c:v>4.7034760448942989E-2</c:v>
                </c:pt>
                <c:pt idx="1820">
                  <c:v>6.1072856982892443E-2</c:v>
                </c:pt>
                <c:pt idx="1821">
                  <c:v>9.3653326025802536E-2</c:v>
                </c:pt>
                <c:pt idx="1822">
                  <c:v>0.21823200874533089</c:v>
                </c:pt>
                <c:pt idx="1823">
                  <c:v>0.2271207056300214</c:v>
                </c:pt>
                <c:pt idx="1824">
                  <c:v>0.28345812683504623</c:v>
                </c:pt>
                <c:pt idx="1825">
                  <c:v>0.22552650234592364</c:v>
                </c:pt>
                <c:pt idx="1826">
                  <c:v>0.22667847455399359</c:v>
                </c:pt>
                <c:pt idx="1827">
                  <c:v>0.26863162723515877</c:v>
                </c:pt>
                <c:pt idx="1828">
                  <c:v>0.21805374798270638</c:v>
                </c:pt>
                <c:pt idx="1829">
                  <c:v>0.26722079886078998</c:v>
                </c:pt>
                <c:pt idx="1830">
                  <c:v>0.32597707879322735</c:v>
                </c:pt>
                <c:pt idx="1831">
                  <c:v>0.36597503988829982</c:v>
                </c:pt>
                <c:pt idx="1832">
                  <c:v>0.31977496352978929</c:v>
                </c:pt>
                <c:pt idx="1833">
                  <c:v>0.32893589131065359</c:v>
                </c:pt>
                <c:pt idx="1834">
                  <c:v>0.38303030793335502</c:v>
                </c:pt>
                <c:pt idx="1835">
                  <c:v>0.41202772221664941</c:v>
                </c:pt>
                <c:pt idx="1836">
                  <c:v>0.51304128284232187</c:v>
                </c:pt>
                <c:pt idx="1837">
                  <c:v>0.50666216887968707</c:v>
                </c:pt>
                <c:pt idx="1838">
                  <c:v>0.47013538400997468</c:v>
                </c:pt>
                <c:pt idx="1839">
                  <c:v>0.39360710948291255</c:v>
                </c:pt>
                <c:pt idx="1840">
                  <c:v>0.29022649803450107</c:v>
                </c:pt>
                <c:pt idx="1841">
                  <c:v>0.2847334821192844</c:v>
                </c:pt>
                <c:pt idx="1842">
                  <c:v>0.29067440525105998</c:v>
                </c:pt>
                <c:pt idx="1843">
                  <c:v>0.29067440525105998</c:v>
                </c:pt>
                <c:pt idx="1844">
                  <c:v>0.24886915876483298</c:v>
                </c:pt>
                <c:pt idx="1845">
                  <c:v>0.28511031705913481</c:v>
                </c:pt>
                <c:pt idx="1846">
                  <c:v>0.29870508697054787</c:v>
                </c:pt>
                <c:pt idx="1847">
                  <c:v>0.27360188210337699</c:v>
                </c:pt>
                <c:pt idx="1848">
                  <c:v>0.33633329723976646</c:v>
                </c:pt>
                <c:pt idx="1849">
                  <c:v>0.41941966987198936</c:v>
                </c:pt>
                <c:pt idx="1850">
                  <c:v>0.43621219319806043</c:v>
                </c:pt>
                <c:pt idx="1851">
                  <c:v>0.40805348211703718</c:v>
                </c:pt>
                <c:pt idx="1852">
                  <c:v>0.42295283207902151</c:v>
                </c:pt>
                <c:pt idx="1853">
                  <c:v>0.44354166635718051</c:v>
                </c:pt>
                <c:pt idx="1854">
                  <c:v>0.44299873900306541</c:v>
                </c:pt>
                <c:pt idx="1855">
                  <c:v>0.49616519932247605</c:v>
                </c:pt>
                <c:pt idx="1856">
                  <c:v>0.47329140556673055</c:v>
                </c:pt>
                <c:pt idx="1857">
                  <c:v>0.42058943604958032</c:v>
                </c:pt>
                <c:pt idx="1858">
                  <c:v>0.35897619549711607</c:v>
                </c:pt>
                <c:pt idx="1859">
                  <c:v>0.38283025668654008</c:v>
                </c:pt>
                <c:pt idx="1860">
                  <c:v>0.36845916473396456</c:v>
                </c:pt>
                <c:pt idx="1861">
                  <c:v>0.38828091619644139</c:v>
                </c:pt>
                <c:pt idx="1862">
                  <c:v>0.42958791441486566</c:v>
                </c:pt>
                <c:pt idx="1863">
                  <c:v>0.45868112523362031</c:v>
                </c:pt>
                <c:pt idx="1864">
                  <c:v>0.48412912406891517</c:v>
                </c:pt>
                <c:pt idx="1865">
                  <c:v>0.48837604182140854</c:v>
                </c:pt>
                <c:pt idx="1866">
                  <c:v>0.50120876098988898</c:v>
                </c:pt>
                <c:pt idx="1867">
                  <c:v>0.45578434572324555</c:v>
                </c:pt>
                <c:pt idx="1868">
                  <c:v>0.45627820814597758</c:v>
                </c:pt>
                <c:pt idx="1869">
                  <c:v>0.44199108921290031</c:v>
                </c:pt>
                <c:pt idx="1870">
                  <c:v>0.42876796194243888</c:v>
                </c:pt>
                <c:pt idx="1871">
                  <c:v>0.44461611202809725</c:v>
                </c:pt>
                <c:pt idx="1872">
                  <c:v>0.42842253055788143</c:v>
                </c:pt>
                <c:pt idx="1873">
                  <c:v>0.42082014843806581</c:v>
                </c:pt>
                <c:pt idx="1874">
                  <c:v>0.40892487793356797</c:v>
                </c:pt>
                <c:pt idx="1875">
                  <c:v>0.44005275162963881</c:v>
                </c:pt>
                <c:pt idx="1876">
                  <c:v>0.47934787268180723</c:v>
                </c:pt>
                <c:pt idx="1877">
                  <c:v>0.46898281827224558</c:v>
                </c:pt>
                <c:pt idx="1878">
                  <c:v>0.44646250718491304</c:v>
                </c:pt>
                <c:pt idx="1879">
                  <c:v>0.46565560864199113</c:v>
                </c:pt>
                <c:pt idx="1880">
                  <c:v>0.47790660416233788</c:v>
                </c:pt>
                <c:pt idx="1881">
                  <c:v>0.49011074908671981</c:v>
                </c:pt>
                <c:pt idx="1882">
                  <c:v>0.50506674905753013</c:v>
                </c:pt>
                <c:pt idx="1883">
                  <c:v>0.52593716127756185</c:v>
                </c:pt>
                <c:pt idx="1884">
                  <c:v>0.53380349820464768</c:v>
                </c:pt>
                <c:pt idx="1885">
                  <c:v>0.53380349820464768</c:v>
                </c:pt>
                <c:pt idx="1886">
                  <c:v>0.53380349820464768</c:v>
                </c:pt>
                <c:pt idx="1887">
                  <c:v>0.53380349820464768</c:v>
                </c:pt>
                <c:pt idx="1888">
                  <c:v>0.53380349820464768</c:v>
                </c:pt>
                <c:pt idx="1889">
                  <c:v>0.53380349820464768</c:v>
                </c:pt>
                <c:pt idx="1890">
                  <c:v>0.53380349820464768</c:v>
                </c:pt>
                <c:pt idx="1891">
                  <c:v>0.53380349820464768</c:v>
                </c:pt>
                <c:pt idx="1892">
                  <c:v>0.5921253095657899</c:v>
                </c:pt>
                <c:pt idx="1893">
                  <c:v>0.61302945777924378</c:v>
                </c:pt>
                <c:pt idx="1894">
                  <c:v>0.65894250557043765</c:v>
                </c:pt>
                <c:pt idx="1895">
                  <c:v>0.70061203234737213</c:v>
                </c:pt>
                <c:pt idx="1896">
                  <c:v>0.7110491606899727</c:v>
                </c:pt>
                <c:pt idx="1897">
                  <c:v>0.78438659355964657</c:v>
                </c:pt>
                <c:pt idx="1898">
                  <c:v>0.80979566834978811</c:v>
                </c:pt>
                <c:pt idx="1899">
                  <c:v>0.78136244078833827</c:v>
                </c:pt>
                <c:pt idx="1900">
                  <c:v>0.80304878613582564</c:v>
                </c:pt>
                <c:pt idx="1901">
                  <c:v>0.83918440391731597</c:v>
                </c:pt>
                <c:pt idx="1902">
                  <c:v>0.77503690771117251</c:v>
                </c:pt>
                <c:pt idx="1903">
                  <c:v>0.7733890876102627</c:v>
                </c:pt>
                <c:pt idx="1904">
                  <c:v>0.76902282563817914</c:v>
                </c:pt>
                <c:pt idx="1905">
                  <c:v>0.82389938303810184</c:v>
                </c:pt>
                <c:pt idx="1906">
                  <c:v>0.82737350642817264</c:v>
                </c:pt>
                <c:pt idx="1907">
                  <c:v>0.9189221091246027</c:v>
                </c:pt>
                <c:pt idx="1908">
                  <c:v>0.9105025919429085</c:v>
                </c:pt>
                <c:pt idx="1909">
                  <c:v>0.9057299348815675</c:v>
                </c:pt>
                <c:pt idx="1910">
                  <c:v>0.91289381767973476</c:v>
                </c:pt>
                <c:pt idx="1911">
                  <c:v>0.89932604583365561</c:v>
                </c:pt>
                <c:pt idx="1912">
                  <c:v>0.79997215239801833</c:v>
                </c:pt>
                <c:pt idx="1913">
                  <c:v>0.71715007499899364</c:v>
                </c:pt>
                <c:pt idx="1914">
                  <c:v>0.70468766576253938</c:v>
                </c:pt>
                <c:pt idx="1915">
                  <c:v>0.70199684348618774</c:v>
                </c:pt>
                <c:pt idx="1916">
                  <c:v>0.67998602702277156</c:v>
                </c:pt>
                <c:pt idx="1917">
                  <c:v>0.69985549578865891</c:v>
                </c:pt>
                <c:pt idx="1918">
                  <c:v>0.80817010326299421</c:v>
                </c:pt>
                <c:pt idx="1919">
                  <c:v>0.86886309226000813</c:v>
                </c:pt>
                <c:pt idx="1920">
                  <c:v>0.81377928113829845</c:v>
                </c:pt>
                <c:pt idx="1921">
                  <c:v>0.875344881226789</c:v>
                </c:pt>
                <c:pt idx="1922">
                  <c:v>0.87729747447361783</c:v>
                </c:pt>
                <c:pt idx="1923">
                  <c:v>0.87792197017013873</c:v>
                </c:pt>
                <c:pt idx="1924">
                  <c:v>0.87040331790168191</c:v>
                </c:pt>
                <c:pt idx="1925">
                  <c:v>0.85258523270907105</c:v>
                </c:pt>
                <c:pt idx="1926">
                  <c:v>0.85890859816571263</c:v>
                </c:pt>
                <c:pt idx="1927">
                  <c:v>0.91235924514734501</c:v>
                </c:pt>
                <c:pt idx="1928">
                  <c:v>0.93353600794743685</c:v>
                </c:pt>
                <c:pt idx="1929">
                  <c:v>0.8921580520559067</c:v>
                </c:pt>
                <c:pt idx="1930">
                  <c:v>0.893451620090433</c:v>
                </c:pt>
                <c:pt idx="1931">
                  <c:v>0.86005726435591323</c:v>
                </c:pt>
                <c:pt idx="1932">
                  <c:v>0.85846896297650188</c:v>
                </c:pt>
                <c:pt idx="1933">
                  <c:v>0.72713133150979092</c:v>
                </c:pt>
                <c:pt idx="1934">
                  <c:v>0.72080179400783762</c:v>
                </c:pt>
                <c:pt idx="1935">
                  <c:v>0.73326216988656323</c:v>
                </c:pt>
                <c:pt idx="1936">
                  <c:v>0.6807461833260533</c:v>
                </c:pt>
                <c:pt idx="1937">
                  <c:v>0.68097436935115718</c:v>
                </c:pt>
                <c:pt idx="1938">
                  <c:v>0.6672033612660706</c:v>
                </c:pt>
                <c:pt idx="1939">
                  <c:v>0.69659933874268742</c:v>
                </c:pt>
                <c:pt idx="1940">
                  <c:v>0.62995752404644467</c:v>
                </c:pt>
                <c:pt idx="1941">
                  <c:v>0.62182940449207191</c:v>
                </c:pt>
                <c:pt idx="1942">
                  <c:v>0.59158072429523723</c:v>
                </c:pt>
                <c:pt idx="1943">
                  <c:v>0.6186014826648214</c:v>
                </c:pt>
                <c:pt idx="1944">
                  <c:v>0.61001413141441874</c:v>
                </c:pt>
                <c:pt idx="1945">
                  <c:v>0.59407605927646856</c:v>
                </c:pt>
                <c:pt idx="1946">
                  <c:v>0.6289176010473837</c:v>
                </c:pt>
                <c:pt idx="1947">
                  <c:v>0.68195370375669317</c:v>
                </c:pt>
                <c:pt idx="1948">
                  <c:v>0.67115681831662855</c:v>
                </c:pt>
                <c:pt idx="1949">
                  <c:v>0.69318851978283891</c:v>
                </c:pt>
                <c:pt idx="1950">
                  <c:v>0.63139090862884983</c:v>
                </c:pt>
                <c:pt idx="1951">
                  <c:v>0.61193409518338393</c:v>
                </c:pt>
                <c:pt idx="1952">
                  <c:v>0.6240694822723406</c:v>
                </c:pt>
                <c:pt idx="1953">
                  <c:v>0.62679380812057239</c:v>
                </c:pt>
                <c:pt idx="1954">
                  <c:v>0.62708383999116202</c:v>
                </c:pt>
                <c:pt idx="1955">
                  <c:v>0.57057452906313832</c:v>
                </c:pt>
                <c:pt idx="1956">
                  <c:v>0.56413516395897367</c:v>
                </c:pt>
                <c:pt idx="1957">
                  <c:v>0.5415664351530135</c:v>
                </c:pt>
                <c:pt idx="1958">
                  <c:v>0.53258458250259078</c:v>
                </c:pt>
                <c:pt idx="1959">
                  <c:v>0.5359532384727459</c:v>
                </c:pt>
                <c:pt idx="1960">
                  <c:v>0.52293694657531753</c:v>
                </c:pt>
                <c:pt idx="1961">
                  <c:v>0.50880833232162925</c:v>
                </c:pt>
                <c:pt idx="1962">
                  <c:v>0.54431909672795331</c:v>
                </c:pt>
                <c:pt idx="1963">
                  <c:v>0.58775486907674868</c:v>
                </c:pt>
                <c:pt idx="1964">
                  <c:v>0.57927135358452331</c:v>
                </c:pt>
                <c:pt idx="1965">
                  <c:v>0.53821117684320718</c:v>
                </c:pt>
                <c:pt idx="1966">
                  <c:v>0.52323069982996318</c:v>
                </c:pt>
                <c:pt idx="1967">
                  <c:v>0.54203611344936753</c:v>
                </c:pt>
                <c:pt idx="1968">
                  <c:v>0.57190002055426414</c:v>
                </c:pt>
                <c:pt idx="1969">
                  <c:v>0.5363239799960875</c:v>
                </c:pt>
                <c:pt idx="1970">
                  <c:v>0.51578144043663676</c:v>
                </c:pt>
                <c:pt idx="1971">
                  <c:v>0.51578144043663676</c:v>
                </c:pt>
                <c:pt idx="1972">
                  <c:v>0.46613217839339693</c:v>
                </c:pt>
                <c:pt idx="1973">
                  <c:v>0.43891932494900038</c:v>
                </c:pt>
                <c:pt idx="1974">
                  <c:v>0.41810453477904247</c:v>
                </c:pt>
                <c:pt idx="1975">
                  <c:v>0.38210854351049345</c:v>
                </c:pt>
                <c:pt idx="1976">
                  <c:v>0.38263547482970006</c:v>
                </c:pt>
                <c:pt idx="1977">
                  <c:v>0.37446127592150236</c:v>
                </c:pt>
                <c:pt idx="1978">
                  <c:v>0.31992117344366866</c:v>
                </c:pt>
                <c:pt idx="1979">
                  <c:v>0.34256941769836935</c:v>
                </c:pt>
                <c:pt idx="1980">
                  <c:v>0.35606634645924934</c:v>
                </c:pt>
                <c:pt idx="1981">
                  <c:v>0.35258438767848993</c:v>
                </c:pt>
                <c:pt idx="1982">
                  <c:v>0.34268499244063566</c:v>
                </c:pt>
                <c:pt idx="1983">
                  <c:v>0.32208274318605429</c:v>
                </c:pt>
                <c:pt idx="1984">
                  <c:v>0.27326546727561901</c:v>
                </c:pt>
                <c:pt idx="1985">
                  <c:v>0.28514588346854008</c:v>
                </c:pt>
                <c:pt idx="1986">
                  <c:v>0.27491062132593314</c:v>
                </c:pt>
                <c:pt idx="1987">
                  <c:v>0.26044374025972772</c:v>
                </c:pt>
                <c:pt idx="1988">
                  <c:v>0.28585479055811791</c:v>
                </c:pt>
                <c:pt idx="1989">
                  <c:v>0.27370478648212127</c:v>
                </c:pt>
                <c:pt idx="1990">
                  <c:v>0.26072487112947029</c:v>
                </c:pt>
                <c:pt idx="1991">
                  <c:v>0.23818910331487175</c:v>
                </c:pt>
                <c:pt idx="1992">
                  <c:v>0.19977329019265266</c:v>
                </c:pt>
                <c:pt idx="1993">
                  <c:v>0.19554495632102353</c:v>
                </c:pt>
                <c:pt idx="1994">
                  <c:v>0.21484736037427082</c:v>
                </c:pt>
                <c:pt idx="1995">
                  <c:v>0.22700231569363227</c:v>
                </c:pt>
                <c:pt idx="1996">
                  <c:v>0.20449345926872167</c:v>
                </c:pt>
                <c:pt idx="1997">
                  <c:v>0.25658793710059191</c:v>
                </c:pt>
                <c:pt idx="1998">
                  <c:v>0.26194818390027036</c:v>
                </c:pt>
                <c:pt idx="1999">
                  <c:v>0.24774001025442338</c:v>
                </c:pt>
                <c:pt idx="2000">
                  <c:v>0.2455747627343845</c:v>
                </c:pt>
                <c:pt idx="2001">
                  <c:v>0.2455747627343845</c:v>
                </c:pt>
                <c:pt idx="2002">
                  <c:v>0.27653013216120503</c:v>
                </c:pt>
                <c:pt idx="2003">
                  <c:v>0.27394536415255266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annualized!$G$4</c:f>
              <c:strCache>
                <c:ptCount val="1"/>
                <c:pt idx="0">
                  <c:v>Доходность радужной ноты, % годовых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annualized!$B$5:$B$2008</c:f>
              <c:numCache>
                <c:formatCode>dd/mm/yyyy</c:formatCode>
                <c:ptCount val="2004"/>
                <c:pt idx="0">
                  <c:v>37175</c:v>
                </c:pt>
                <c:pt idx="1">
                  <c:v>37176</c:v>
                </c:pt>
                <c:pt idx="2">
                  <c:v>37179</c:v>
                </c:pt>
                <c:pt idx="3">
                  <c:v>37180</c:v>
                </c:pt>
                <c:pt idx="4">
                  <c:v>37181</c:v>
                </c:pt>
                <c:pt idx="5">
                  <c:v>37182</c:v>
                </c:pt>
                <c:pt idx="6">
                  <c:v>37183</c:v>
                </c:pt>
                <c:pt idx="7">
                  <c:v>37186</c:v>
                </c:pt>
                <c:pt idx="8">
                  <c:v>37187</c:v>
                </c:pt>
                <c:pt idx="9">
                  <c:v>37188</c:v>
                </c:pt>
                <c:pt idx="10">
                  <c:v>37189</c:v>
                </c:pt>
                <c:pt idx="11">
                  <c:v>37190</c:v>
                </c:pt>
                <c:pt idx="12">
                  <c:v>37193</c:v>
                </c:pt>
                <c:pt idx="13">
                  <c:v>37194</c:v>
                </c:pt>
                <c:pt idx="14">
                  <c:v>37195</c:v>
                </c:pt>
                <c:pt idx="15">
                  <c:v>37196</c:v>
                </c:pt>
                <c:pt idx="16">
                  <c:v>37197</c:v>
                </c:pt>
                <c:pt idx="17">
                  <c:v>37200</c:v>
                </c:pt>
                <c:pt idx="18">
                  <c:v>37201</c:v>
                </c:pt>
                <c:pt idx="19">
                  <c:v>37202</c:v>
                </c:pt>
                <c:pt idx="20">
                  <c:v>37203</c:v>
                </c:pt>
                <c:pt idx="21">
                  <c:v>37204</c:v>
                </c:pt>
                <c:pt idx="22">
                  <c:v>37207</c:v>
                </c:pt>
                <c:pt idx="23">
                  <c:v>37208</c:v>
                </c:pt>
                <c:pt idx="24">
                  <c:v>37209</c:v>
                </c:pt>
                <c:pt idx="25">
                  <c:v>37210</c:v>
                </c:pt>
                <c:pt idx="26">
                  <c:v>37211</c:v>
                </c:pt>
                <c:pt idx="27">
                  <c:v>37214</c:v>
                </c:pt>
                <c:pt idx="28">
                  <c:v>37215</c:v>
                </c:pt>
                <c:pt idx="29">
                  <c:v>37216</c:v>
                </c:pt>
                <c:pt idx="30">
                  <c:v>37217</c:v>
                </c:pt>
                <c:pt idx="31">
                  <c:v>37218</c:v>
                </c:pt>
                <c:pt idx="32">
                  <c:v>37221</c:v>
                </c:pt>
                <c:pt idx="33">
                  <c:v>37222</c:v>
                </c:pt>
                <c:pt idx="34">
                  <c:v>37223</c:v>
                </c:pt>
                <c:pt idx="35">
                  <c:v>37224</c:v>
                </c:pt>
                <c:pt idx="36">
                  <c:v>37225</c:v>
                </c:pt>
                <c:pt idx="37">
                  <c:v>37228</c:v>
                </c:pt>
                <c:pt idx="38">
                  <c:v>37229</c:v>
                </c:pt>
                <c:pt idx="39">
                  <c:v>37230</c:v>
                </c:pt>
                <c:pt idx="40">
                  <c:v>37231</c:v>
                </c:pt>
                <c:pt idx="41">
                  <c:v>37232</c:v>
                </c:pt>
                <c:pt idx="42">
                  <c:v>37235</c:v>
                </c:pt>
                <c:pt idx="43">
                  <c:v>37236</c:v>
                </c:pt>
                <c:pt idx="44">
                  <c:v>37237</c:v>
                </c:pt>
                <c:pt idx="45">
                  <c:v>37238</c:v>
                </c:pt>
                <c:pt idx="46">
                  <c:v>37239</c:v>
                </c:pt>
                <c:pt idx="47">
                  <c:v>37242</c:v>
                </c:pt>
                <c:pt idx="48">
                  <c:v>37243</c:v>
                </c:pt>
                <c:pt idx="49">
                  <c:v>37244</c:v>
                </c:pt>
                <c:pt idx="50">
                  <c:v>37245</c:v>
                </c:pt>
                <c:pt idx="51">
                  <c:v>37246</c:v>
                </c:pt>
                <c:pt idx="52">
                  <c:v>37249</c:v>
                </c:pt>
                <c:pt idx="53">
                  <c:v>37250</c:v>
                </c:pt>
                <c:pt idx="54">
                  <c:v>37251</c:v>
                </c:pt>
                <c:pt idx="55">
                  <c:v>37252</c:v>
                </c:pt>
                <c:pt idx="56">
                  <c:v>37253</c:v>
                </c:pt>
                <c:pt idx="57">
                  <c:v>37256</c:v>
                </c:pt>
                <c:pt idx="58">
                  <c:v>37257</c:v>
                </c:pt>
                <c:pt idx="59">
                  <c:v>37258</c:v>
                </c:pt>
                <c:pt idx="60">
                  <c:v>37259</c:v>
                </c:pt>
                <c:pt idx="61">
                  <c:v>37260</c:v>
                </c:pt>
                <c:pt idx="62">
                  <c:v>37263</c:v>
                </c:pt>
                <c:pt idx="63">
                  <c:v>37264</c:v>
                </c:pt>
                <c:pt idx="64">
                  <c:v>37265</c:v>
                </c:pt>
                <c:pt idx="65">
                  <c:v>37266</c:v>
                </c:pt>
                <c:pt idx="66">
                  <c:v>37267</c:v>
                </c:pt>
                <c:pt idx="67">
                  <c:v>37270</c:v>
                </c:pt>
                <c:pt idx="68">
                  <c:v>37271</c:v>
                </c:pt>
                <c:pt idx="69">
                  <c:v>37272</c:v>
                </c:pt>
                <c:pt idx="70">
                  <c:v>37273</c:v>
                </c:pt>
                <c:pt idx="71">
                  <c:v>37274</c:v>
                </c:pt>
                <c:pt idx="72">
                  <c:v>37277</c:v>
                </c:pt>
                <c:pt idx="73">
                  <c:v>37278</c:v>
                </c:pt>
                <c:pt idx="74">
                  <c:v>37279</c:v>
                </c:pt>
                <c:pt idx="75">
                  <c:v>37280</c:v>
                </c:pt>
                <c:pt idx="76">
                  <c:v>37281</c:v>
                </c:pt>
                <c:pt idx="77">
                  <c:v>37284</c:v>
                </c:pt>
                <c:pt idx="78">
                  <c:v>37285</c:v>
                </c:pt>
                <c:pt idx="79">
                  <c:v>37286</c:v>
                </c:pt>
                <c:pt idx="80">
                  <c:v>37287</c:v>
                </c:pt>
                <c:pt idx="81">
                  <c:v>37288</c:v>
                </c:pt>
                <c:pt idx="82">
                  <c:v>37291</c:v>
                </c:pt>
                <c:pt idx="83">
                  <c:v>37292</c:v>
                </c:pt>
                <c:pt idx="84">
                  <c:v>37293</c:v>
                </c:pt>
                <c:pt idx="85">
                  <c:v>37294</c:v>
                </c:pt>
                <c:pt idx="86">
                  <c:v>37295</c:v>
                </c:pt>
                <c:pt idx="87">
                  <c:v>37298</c:v>
                </c:pt>
                <c:pt idx="88">
                  <c:v>37299</c:v>
                </c:pt>
                <c:pt idx="89">
                  <c:v>37300</c:v>
                </c:pt>
                <c:pt idx="90">
                  <c:v>37301</c:v>
                </c:pt>
                <c:pt idx="91">
                  <c:v>37302</c:v>
                </c:pt>
                <c:pt idx="92">
                  <c:v>37305</c:v>
                </c:pt>
                <c:pt idx="93">
                  <c:v>37306</c:v>
                </c:pt>
                <c:pt idx="94">
                  <c:v>37307</c:v>
                </c:pt>
                <c:pt idx="95">
                  <c:v>37308</c:v>
                </c:pt>
                <c:pt idx="96">
                  <c:v>37309</c:v>
                </c:pt>
                <c:pt idx="97">
                  <c:v>37312</c:v>
                </c:pt>
                <c:pt idx="98">
                  <c:v>37313</c:v>
                </c:pt>
                <c:pt idx="99">
                  <c:v>37314</c:v>
                </c:pt>
                <c:pt idx="100">
                  <c:v>37315</c:v>
                </c:pt>
                <c:pt idx="101">
                  <c:v>37316</c:v>
                </c:pt>
                <c:pt idx="102">
                  <c:v>37319</c:v>
                </c:pt>
                <c:pt idx="103">
                  <c:v>37320</c:v>
                </c:pt>
                <c:pt idx="104">
                  <c:v>37321</c:v>
                </c:pt>
                <c:pt idx="105">
                  <c:v>37322</c:v>
                </c:pt>
                <c:pt idx="106">
                  <c:v>37323</c:v>
                </c:pt>
                <c:pt idx="107">
                  <c:v>37326</c:v>
                </c:pt>
                <c:pt idx="108">
                  <c:v>37327</c:v>
                </c:pt>
                <c:pt idx="109">
                  <c:v>37328</c:v>
                </c:pt>
                <c:pt idx="110">
                  <c:v>37329</c:v>
                </c:pt>
                <c:pt idx="111">
                  <c:v>37330</c:v>
                </c:pt>
                <c:pt idx="112">
                  <c:v>37333</c:v>
                </c:pt>
                <c:pt idx="113">
                  <c:v>37334</c:v>
                </c:pt>
                <c:pt idx="114">
                  <c:v>37335</c:v>
                </c:pt>
                <c:pt idx="115">
                  <c:v>37336</c:v>
                </c:pt>
                <c:pt idx="116">
                  <c:v>37337</c:v>
                </c:pt>
                <c:pt idx="117">
                  <c:v>37340</c:v>
                </c:pt>
                <c:pt idx="118">
                  <c:v>37341</c:v>
                </c:pt>
                <c:pt idx="119">
                  <c:v>37342</c:v>
                </c:pt>
                <c:pt idx="120">
                  <c:v>37343</c:v>
                </c:pt>
                <c:pt idx="121">
                  <c:v>37344</c:v>
                </c:pt>
                <c:pt idx="122">
                  <c:v>37347</c:v>
                </c:pt>
                <c:pt idx="123">
                  <c:v>37348</c:v>
                </c:pt>
                <c:pt idx="124">
                  <c:v>37349</c:v>
                </c:pt>
                <c:pt idx="125">
                  <c:v>37350</c:v>
                </c:pt>
                <c:pt idx="126">
                  <c:v>37351</c:v>
                </c:pt>
                <c:pt idx="127">
                  <c:v>37354</c:v>
                </c:pt>
                <c:pt idx="128">
                  <c:v>37355</c:v>
                </c:pt>
                <c:pt idx="129">
                  <c:v>37356</c:v>
                </c:pt>
                <c:pt idx="130">
                  <c:v>37357</c:v>
                </c:pt>
                <c:pt idx="131">
                  <c:v>37358</c:v>
                </c:pt>
                <c:pt idx="132">
                  <c:v>37361</c:v>
                </c:pt>
                <c:pt idx="133">
                  <c:v>37362</c:v>
                </c:pt>
                <c:pt idx="134">
                  <c:v>37363</c:v>
                </c:pt>
                <c:pt idx="135">
                  <c:v>37364</c:v>
                </c:pt>
                <c:pt idx="136">
                  <c:v>37365</c:v>
                </c:pt>
                <c:pt idx="137">
                  <c:v>37368</c:v>
                </c:pt>
                <c:pt idx="138">
                  <c:v>37369</c:v>
                </c:pt>
                <c:pt idx="139">
                  <c:v>37370</c:v>
                </c:pt>
                <c:pt idx="140">
                  <c:v>37371</c:v>
                </c:pt>
                <c:pt idx="141">
                  <c:v>37372</c:v>
                </c:pt>
                <c:pt idx="142">
                  <c:v>37375</c:v>
                </c:pt>
                <c:pt idx="143">
                  <c:v>37376</c:v>
                </c:pt>
                <c:pt idx="144">
                  <c:v>37377</c:v>
                </c:pt>
                <c:pt idx="145">
                  <c:v>37378</c:v>
                </c:pt>
                <c:pt idx="146">
                  <c:v>37379</c:v>
                </c:pt>
                <c:pt idx="147">
                  <c:v>37382</c:v>
                </c:pt>
                <c:pt idx="148">
                  <c:v>37383</c:v>
                </c:pt>
                <c:pt idx="149">
                  <c:v>37384</c:v>
                </c:pt>
                <c:pt idx="150">
                  <c:v>37385</c:v>
                </c:pt>
                <c:pt idx="151">
                  <c:v>37386</c:v>
                </c:pt>
                <c:pt idx="152">
                  <c:v>37389</c:v>
                </c:pt>
                <c:pt idx="153">
                  <c:v>37390</c:v>
                </c:pt>
                <c:pt idx="154">
                  <c:v>37391</c:v>
                </c:pt>
                <c:pt idx="155">
                  <c:v>37392</c:v>
                </c:pt>
                <c:pt idx="156">
                  <c:v>37393</c:v>
                </c:pt>
                <c:pt idx="157">
                  <c:v>37396</c:v>
                </c:pt>
                <c:pt idx="158">
                  <c:v>37397</c:v>
                </c:pt>
                <c:pt idx="159">
                  <c:v>37398</c:v>
                </c:pt>
                <c:pt idx="160">
                  <c:v>37399</c:v>
                </c:pt>
                <c:pt idx="161">
                  <c:v>37400</c:v>
                </c:pt>
                <c:pt idx="162">
                  <c:v>37403</c:v>
                </c:pt>
                <c:pt idx="163">
                  <c:v>37404</c:v>
                </c:pt>
                <c:pt idx="164">
                  <c:v>37405</c:v>
                </c:pt>
                <c:pt idx="165">
                  <c:v>37406</c:v>
                </c:pt>
                <c:pt idx="166">
                  <c:v>37407</c:v>
                </c:pt>
                <c:pt idx="167">
                  <c:v>37410</c:v>
                </c:pt>
                <c:pt idx="168">
                  <c:v>37411</c:v>
                </c:pt>
                <c:pt idx="169">
                  <c:v>37412</c:v>
                </c:pt>
                <c:pt idx="170">
                  <c:v>37413</c:v>
                </c:pt>
                <c:pt idx="171">
                  <c:v>37414</c:v>
                </c:pt>
                <c:pt idx="172">
                  <c:v>37417</c:v>
                </c:pt>
                <c:pt idx="173">
                  <c:v>37418</c:v>
                </c:pt>
                <c:pt idx="174">
                  <c:v>37419</c:v>
                </c:pt>
                <c:pt idx="175">
                  <c:v>37420</c:v>
                </c:pt>
                <c:pt idx="176">
                  <c:v>37421</c:v>
                </c:pt>
                <c:pt idx="177">
                  <c:v>37424</c:v>
                </c:pt>
                <c:pt idx="178">
                  <c:v>37425</c:v>
                </c:pt>
                <c:pt idx="179">
                  <c:v>37426</c:v>
                </c:pt>
                <c:pt idx="180">
                  <c:v>37427</c:v>
                </c:pt>
                <c:pt idx="181">
                  <c:v>37428</c:v>
                </c:pt>
                <c:pt idx="182">
                  <c:v>37431</c:v>
                </c:pt>
                <c:pt idx="183">
                  <c:v>37432</c:v>
                </c:pt>
                <c:pt idx="184">
                  <c:v>37433</c:v>
                </c:pt>
                <c:pt idx="185">
                  <c:v>37434</c:v>
                </c:pt>
                <c:pt idx="186">
                  <c:v>37435</c:v>
                </c:pt>
                <c:pt idx="187">
                  <c:v>37438</c:v>
                </c:pt>
                <c:pt idx="188">
                  <c:v>37439</c:v>
                </c:pt>
                <c:pt idx="189">
                  <c:v>37440</c:v>
                </c:pt>
                <c:pt idx="190">
                  <c:v>37441</c:v>
                </c:pt>
                <c:pt idx="191">
                  <c:v>37442</c:v>
                </c:pt>
                <c:pt idx="192">
                  <c:v>37445</c:v>
                </c:pt>
                <c:pt idx="193">
                  <c:v>37446</c:v>
                </c:pt>
                <c:pt idx="194">
                  <c:v>37447</c:v>
                </c:pt>
                <c:pt idx="195">
                  <c:v>37448</c:v>
                </c:pt>
                <c:pt idx="196">
                  <c:v>37449</c:v>
                </c:pt>
                <c:pt idx="197">
                  <c:v>37452</c:v>
                </c:pt>
                <c:pt idx="198">
                  <c:v>37453</c:v>
                </c:pt>
                <c:pt idx="199">
                  <c:v>37454</c:v>
                </c:pt>
                <c:pt idx="200">
                  <c:v>37455</c:v>
                </c:pt>
                <c:pt idx="201">
                  <c:v>37456</c:v>
                </c:pt>
                <c:pt idx="202">
                  <c:v>37459</c:v>
                </c:pt>
                <c:pt idx="203">
                  <c:v>37460</c:v>
                </c:pt>
                <c:pt idx="204">
                  <c:v>37461</c:v>
                </c:pt>
                <c:pt idx="205">
                  <c:v>37462</c:v>
                </c:pt>
                <c:pt idx="206">
                  <c:v>37463</c:v>
                </c:pt>
                <c:pt idx="207">
                  <c:v>37466</c:v>
                </c:pt>
                <c:pt idx="208">
                  <c:v>37467</c:v>
                </c:pt>
                <c:pt idx="209">
                  <c:v>37468</c:v>
                </c:pt>
                <c:pt idx="210">
                  <c:v>37469</c:v>
                </c:pt>
                <c:pt idx="211">
                  <c:v>37470</c:v>
                </c:pt>
                <c:pt idx="212">
                  <c:v>37473</c:v>
                </c:pt>
                <c:pt idx="213">
                  <c:v>37474</c:v>
                </c:pt>
                <c:pt idx="214">
                  <c:v>37475</c:v>
                </c:pt>
                <c:pt idx="215">
                  <c:v>37476</c:v>
                </c:pt>
                <c:pt idx="216">
                  <c:v>37477</c:v>
                </c:pt>
                <c:pt idx="217">
                  <c:v>37480</c:v>
                </c:pt>
                <c:pt idx="218">
                  <c:v>37481</c:v>
                </c:pt>
                <c:pt idx="219">
                  <c:v>37482</c:v>
                </c:pt>
                <c:pt idx="220">
                  <c:v>37483</c:v>
                </c:pt>
                <c:pt idx="221">
                  <c:v>37484</c:v>
                </c:pt>
                <c:pt idx="222">
                  <c:v>37487</c:v>
                </c:pt>
                <c:pt idx="223">
                  <c:v>37488</c:v>
                </c:pt>
                <c:pt idx="224">
                  <c:v>37489</c:v>
                </c:pt>
                <c:pt idx="225">
                  <c:v>37490</c:v>
                </c:pt>
                <c:pt idx="226">
                  <c:v>37491</c:v>
                </c:pt>
                <c:pt idx="227">
                  <c:v>37494</c:v>
                </c:pt>
                <c:pt idx="228">
                  <c:v>37495</c:v>
                </c:pt>
                <c:pt idx="229">
                  <c:v>37496</c:v>
                </c:pt>
                <c:pt idx="230">
                  <c:v>37497</c:v>
                </c:pt>
                <c:pt idx="231">
                  <c:v>37498</c:v>
                </c:pt>
                <c:pt idx="232">
                  <c:v>37501</c:v>
                </c:pt>
                <c:pt idx="233">
                  <c:v>37502</c:v>
                </c:pt>
                <c:pt idx="234">
                  <c:v>37503</c:v>
                </c:pt>
                <c:pt idx="235">
                  <c:v>37504</c:v>
                </c:pt>
                <c:pt idx="236">
                  <c:v>37505</c:v>
                </c:pt>
                <c:pt idx="237">
                  <c:v>37508</c:v>
                </c:pt>
                <c:pt idx="238">
                  <c:v>37509</c:v>
                </c:pt>
                <c:pt idx="239">
                  <c:v>37510</c:v>
                </c:pt>
                <c:pt idx="240">
                  <c:v>37511</c:v>
                </c:pt>
                <c:pt idx="241">
                  <c:v>37512</c:v>
                </c:pt>
                <c:pt idx="242">
                  <c:v>37515</c:v>
                </c:pt>
                <c:pt idx="243">
                  <c:v>37516</c:v>
                </c:pt>
                <c:pt idx="244">
                  <c:v>37517</c:v>
                </c:pt>
                <c:pt idx="245">
                  <c:v>37518</c:v>
                </c:pt>
                <c:pt idx="246">
                  <c:v>37519</c:v>
                </c:pt>
                <c:pt idx="247">
                  <c:v>37522</c:v>
                </c:pt>
                <c:pt idx="248">
                  <c:v>37523</c:v>
                </c:pt>
                <c:pt idx="249">
                  <c:v>37524</c:v>
                </c:pt>
                <c:pt idx="250">
                  <c:v>37525</c:v>
                </c:pt>
                <c:pt idx="251">
                  <c:v>37526</c:v>
                </c:pt>
                <c:pt idx="252">
                  <c:v>37529</c:v>
                </c:pt>
                <c:pt idx="253">
                  <c:v>37530</c:v>
                </c:pt>
                <c:pt idx="254">
                  <c:v>37531</c:v>
                </c:pt>
                <c:pt idx="255">
                  <c:v>37532</c:v>
                </c:pt>
                <c:pt idx="256">
                  <c:v>37533</c:v>
                </c:pt>
                <c:pt idx="257">
                  <c:v>37536</c:v>
                </c:pt>
                <c:pt idx="258">
                  <c:v>37537</c:v>
                </c:pt>
                <c:pt idx="259">
                  <c:v>37538</c:v>
                </c:pt>
                <c:pt idx="260">
                  <c:v>37539</c:v>
                </c:pt>
                <c:pt idx="261">
                  <c:v>37540</c:v>
                </c:pt>
                <c:pt idx="262">
                  <c:v>37543</c:v>
                </c:pt>
                <c:pt idx="263">
                  <c:v>37544</c:v>
                </c:pt>
                <c:pt idx="264">
                  <c:v>37545</c:v>
                </c:pt>
                <c:pt idx="265">
                  <c:v>37546</c:v>
                </c:pt>
                <c:pt idx="266">
                  <c:v>37547</c:v>
                </c:pt>
                <c:pt idx="267">
                  <c:v>37550</c:v>
                </c:pt>
                <c:pt idx="268">
                  <c:v>37551</c:v>
                </c:pt>
                <c:pt idx="269">
                  <c:v>37552</c:v>
                </c:pt>
                <c:pt idx="270">
                  <c:v>37553</c:v>
                </c:pt>
                <c:pt idx="271">
                  <c:v>37554</c:v>
                </c:pt>
                <c:pt idx="272">
                  <c:v>37557</c:v>
                </c:pt>
                <c:pt idx="273">
                  <c:v>37558</c:v>
                </c:pt>
                <c:pt idx="274">
                  <c:v>37559</c:v>
                </c:pt>
                <c:pt idx="275">
                  <c:v>37560</c:v>
                </c:pt>
                <c:pt idx="276">
                  <c:v>37561</c:v>
                </c:pt>
                <c:pt idx="277">
                  <c:v>37564</c:v>
                </c:pt>
                <c:pt idx="278">
                  <c:v>37565</c:v>
                </c:pt>
                <c:pt idx="279">
                  <c:v>37566</c:v>
                </c:pt>
                <c:pt idx="280">
                  <c:v>37567</c:v>
                </c:pt>
                <c:pt idx="281">
                  <c:v>37568</c:v>
                </c:pt>
                <c:pt idx="282">
                  <c:v>37571</c:v>
                </c:pt>
                <c:pt idx="283">
                  <c:v>37572</c:v>
                </c:pt>
                <c:pt idx="284">
                  <c:v>37573</c:v>
                </c:pt>
                <c:pt idx="285">
                  <c:v>37574</c:v>
                </c:pt>
                <c:pt idx="286">
                  <c:v>37575</c:v>
                </c:pt>
                <c:pt idx="287">
                  <c:v>37578</c:v>
                </c:pt>
                <c:pt idx="288">
                  <c:v>37579</c:v>
                </c:pt>
                <c:pt idx="289">
                  <c:v>37580</c:v>
                </c:pt>
                <c:pt idx="290">
                  <c:v>37581</c:v>
                </c:pt>
                <c:pt idx="291">
                  <c:v>37582</c:v>
                </c:pt>
                <c:pt idx="292">
                  <c:v>37585</c:v>
                </c:pt>
                <c:pt idx="293">
                  <c:v>37586</c:v>
                </c:pt>
                <c:pt idx="294">
                  <c:v>37587</c:v>
                </c:pt>
                <c:pt idx="295">
                  <c:v>37588</c:v>
                </c:pt>
                <c:pt idx="296">
                  <c:v>37589</c:v>
                </c:pt>
                <c:pt idx="297">
                  <c:v>37592</c:v>
                </c:pt>
                <c:pt idx="298">
                  <c:v>37593</c:v>
                </c:pt>
                <c:pt idx="299">
                  <c:v>37594</c:v>
                </c:pt>
                <c:pt idx="300">
                  <c:v>37595</c:v>
                </c:pt>
                <c:pt idx="301">
                  <c:v>37596</c:v>
                </c:pt>
                <c:pt idx="302">
                  <c:v>37599</c:v>
                </c:pt>
                <c:pt idx="303">
                  <c:v>37600</c:v>
                </c:pt>
                <c:pt idx="304">
                  <c:v>37601</c:v>
                </c:pt>
                <c:pt idx="305">
                  <c:v>37602</c:v>
                </c:pt>
                <c:pt idx="306">
                  <c:v>37603</c:v>
                </c:pt>
                <c:pt idx="307">
                  <c:v>37606</c:v>
                </c:pt>
                <c:pt idx="308">
                  <c:v>37607</c:v>
                </c:pt>
                <c:pt idx="309">
                  <c:v>37608</c:v>
                </c:pt>
                <c:pt idx="310">
                  <c:v>37609</c:v>
                </c:pt>
                <c:pt idx="311">
                  <c:v>37610</c:v>
                </c:pt>
                <c:pt idx="312">
                  <c:v>37613</c:v>
                </c:pt>
                <c:pt idx="313">
                  <c:v>37614</c:v>
                </c:pt>
                <c:pt idx="314">
                  <c:v>37615</c:v>
                </c:pt>
                <c:pt idx="315">
                  <c:v>37616</c:v>
                </c:pt>
                <c:pt idx="316">
                  <c:v>37617</c:v>
                </c:pt>
                <c:pt idx="317">
                  <c:v>37620</c:v>
                </c:pt>
                <c:pt idx="318">
                  <c:v>37621</c:v>
                </c:pt>
                <c:pt idx="319">
                  <c:v>37622</c:v>
                </c:pt>
                <c:pt idx="320">
                  <c:v>37623</c:v>
                </c:pt>
                <c:pt idx="321">
                  <c:v>37624</c:v>
                </c:pt>
                <c:pt idx="322">
                  <c:v>37627</c:v>
                </c:pt>
                <c:pt idx="323">
                  <c:v>37628</c:v>
                </c:pt>
                <c:pt idx="324">
                  <c:v>37629</c:v>
                </c:pt>
                <c:pt idx="325">
                  <c:v>37630</c:v>
                </c:pt>
                <c:pt idx="326">
                  <c:v>37631</c:v>
                </c:pt>
                <c:pt idx="327">
                  <c:v>37634</c:v>
                </c:pt>
                <c:pt idx="328">
                  <c:v>37635</c:v>
                </c:pt>
                <c:pt idx="329">
                  <c:v>37636</c:v>
                </c:pt>
                <c:pt idx="330">
                  <c:v>37637</c:v>
                </c:pt>
                <c:pt idx="331">
                  <c:v>37638</c:v>
                </c:pt>
                <c:pt idx="332">
                  <c:v>37641</c:v>
                </c:pt>
                <c:pt idx="333">
                  <c:v>37642</c:v>
                </c:pt>
                <c:pt idx="334">
                  <c:v>37643</c:v>
                </c:pt>
                <c:pt idx="335">
                  <c:v>37644</c:v>
                </c:pt>
                <c:pt idx="336">
                  <c:v>37645</c:v>
                </c:pt>
                <c:pt idx="337">
                  <c:v>37648</c:v>
                </c:pt>
                <c:pt idx="338">
                  <c:v>37649</c:v>
                </c:pt>
                <c:pt idx="339">
                  <c:v>37650</c:v>
                </c:pt>
                <c:pt idx="340">
                  <c:v>37651</c:v>
                </c:pt>
                <c:pt idx="341">
                  <c:v>37652</c:v>
                </c:pt>
                <c:pt idx="342">
                  <c:v>37655</c:v>
                </c:pt>
                <c:pt idx="343">
                  <c:v>37656</c:v>
                </c:pt>
                <c:pt idx="344">
                  <c:v>37657</c:v>
                </c:pt>
                <c:pt idx="345">
                  <c:v>37658</c:v>
                </c:pt>
                <c:pt idx="346">
                  <c:v>37659</c:v>
                </c:pt>
                <c:pt idx="347">
                  <c:v>37662</c:v>
                </c:pt>
                <c:pt idx="348">
                  <c:v>37663</c:v>
                </c:pt>
                <c:pt idx="349">
                  <c:v>37664</c:v>
                </c:pt>
                <c:pt idx="350">
                  <c:v>37665</c:v>
                </c:pt>
                <c:pt idx="351">
                  <c:v>37666</c:v>
                </c:pt>
                <c:pt idx="352">
                  <c:v>37669</c:v>
                </c:pt>
                <c:pt idx="353">
                  <c:v>37670</c:v>
                </c:pt>
                <c:pt idx="354">
                  <c:v>37671</c:v>
                </c:pt>
                <c:pt idx="355">
                  <c:v>37672</c:v>
                </c:pt>
                <c:pt idx="356">
                  <c:v>37673</c:v>
                </c:pt>
                <c:pt idx="357">
                  <c:v>37676</c:v>
                </c:pt>
                <c:pt idx="358">
                  <c:v>37677</c:v>
                </c:pt>
                <c:pt idx="359">
                  <c:v>37678</c:v>
                </c:pt>
                <c:pt idx="360">
                  <c:v>37679</c:v>
                </c:pt>
                <c:pt idx="361">
                  <c:v>37680</c:v>
                </c:pt>
                <c:pt idx="362">
                  <c:v>37683</c:v>
                </c:pt>
                <c:pt idx="363">
                  <c:v>37684</c:v>
                </c:pt>
                <c:pt idx="364">
                  <c:v>37685</c:v>
                </c:pt>
                <c:pt idx="365">
                  <c:v>37686</c:v>
                </c:pt>
                <c:pt idx="366">
                  <c:v>37687</c:v>
                </c:pt>
                <c:pt idx="367">
                  <c:v>37690</c:v>
                </c:pt>
                <c:pt idx="368">
                  <c:v>37691</c:v>
                </c:pt>
                <c:pt idx="369">
                  <c:v>37692</c:v>
                </c:pt>
                <c:pt idx="370">
                  <c:v>37693</c:v>
                </c:pt>
                <c:pt idx="371">
                  <c:v>37694</c:v>
                </c:pt>
                <c:pt idx="372">
                  <c:v>37697</c:v>
                </c:pt>
                <c:pt idx="373">
                  <c:v>37698</c:v>
                </c:pt>
                <c:pt idx="374">
                  <c:v>37699</c:v>
                </c:pt>
                <c:pt idx="375">
                  <c:v>37700</c:v>
                </c:pt>
                <c:pt idx="376">
                  <c:v>37701</c:v>
                </c:pt>
                <c:pt idx="377">
                  <c:v>37704</c:v>
                </c:pt>
                <c:pt idx="378">
                  <c:v>37705</c:v>
                </c:pt>
                <c:pt idx="379">
                  <c:v>37706</c:v>
                </c:pt>
                <c:pt idx="380">
                  <c:v>37707</c:v>
                </c:pt>
                <c:pt idx="381">
                  <c:v>37708</c:v>
                </c:pt>
                <c:pt idx="382">
                  <c:v>37711</c:v>
                </c:pt>
                <c:pt idx="383">
                  <c:v>37712</c:v>
                </c:pt>
                <c:pt idx="384">
                  <c:v>37713</c:v>
                </c:pt>
                <c:pt idx="385">
                  <c:v>37714</c:v>
                </c:pt>
                <c:pt idx="386">
                  <c:v>37715</c:v>
                </c:pt>
                <c:pt idx="387">
                  <c:v>37718</c:v>
                </c:pt>
                <c:pt idx="388">
                  <c:v>37719</c:v>
                </c:pt>
                <c:pt idx="389">
                  <c:v>37720</c:v>
                </c:pt>
                <c:pt idx="390">
                  <c:v>37721</c:v>
                </c:pt>
                <c:pt idx="391">
                  <c:v>37722</c:v>
                </c:pt>
                <c:pt idx="392">
                  <c:v>37725</c:v>
                </c:pt>
                <c:pt idx="393">
                  <c:v>37726</c:v>
                </c:pt>
                <c:pt idx="394">
                  <c:v>37727</c:v>
                </c:pt>
                <c:pt idx="395">
                  <c:v>37728</c:v>
                </c:pt>
                <c:pt idx="396">
                  <c:v>37729</c:v>
                </c:pt>
                <c:pt idx="397">
                  <c:v>37732</c:v>
                </c:pt>
                <c:pt idx="398">
                  <c:v>37733</c:v>
                </c:pt>
                <c:pt idx="399">
                  <c:v>37734</c:v>
                </c:pt>
                <c:pt idx="400">
                  <c:v>37735</c:v>
                </c:pt>
                <c:pt idx="401">
                  <c:v>37736</c:v>
                </c:pt>
                <c:pt idx="402">
                  <c:v>37739</c:v>
                </c:pt>
                <c:pt idx="403">
                  <c:v>37740</c:v>
                </c:pt>
                <c:pt idx="404">
                  <c:v>37741</c:v>
                </c:pt>
                <c:pt idx="405">
                  <c:v>37742</c:v>
                </c:pt>
                <c:pt idx="406">
                  <c:v>37743</c:v>
                </c:pt>
                <c:pt idx="407">
                  <c:v>37746</c:v>
                </c:pt>
                <c:pt idx="408">
                  <c:v>37747</c:v>
                </c:pt>
                <c:pt idx="409">
                  <c:v>37748</c:v>
                </c:pt>
                <c:pt idx="410">
                  <c:v>37749</c:v>
                </c:pt>
                <c:pt idx="411">
                  <c:v>37750</c:v>
                </c:pt>
                <c:pt idx="412">
                  <c:v>37753</c:v>
                </c:pt>
                <c:pt idx="413">
                  <c:v>37754</c:v>
                </c:pt>
                <c:pt idx="414">
                  <c:v>37755</c:v>
                </c:pt>
                <c:pt idx="415">
                  <c:v>37756</c:v>
                </c:pt>
                <c:pt idx="416">
                  <c:v>37757</c:v>
                </c:pt>
                <c:pt idx="417">
                  <c:v>37760</c:v>
                </c:pt>
                <c:pt idx="418">
                  <c:v>37761</c:v>
                </c:pt>
                <c:pt idx="419">
                  <c:v>37762</c:v>
                </c:pt>
                <c:pt idx="420">
                  <c:v>37763</c:v>
                </c:pt>
                <c:pt idx="421">
                  <c:v>37764</c:v>
                </c:pt>
                <c:pt idx="422">
                  <c:v>37767</c:v>
                </c:pt>
                <c:pt idx="423">
                  <c:v>37768</c:v>
                </c:pt>
                <c:pt idx="424">
                  <c:v>37769</c:v>
                </c:pt>
                <c:pt idx="425">
                  <c:v>37770</c:v>
                </c:pt>
                <c:pt idx="426">
                  <c:v>37771</c:v>
                </c:pt>
                <c:pt idx="427">
                  <c:v>37774</c:v>
                </c:pt>
                <c:pt idx="428">
                  <c:v>37775</c:v>
                </c:pt>
                <c:pt idx="429">
                  <c:v>37776</c:v>
                </c:pt>
                <c:pt idx="430">
                  <c:v>37777</c:v>
                </c:pt>
                <c:pt idx="431">
                  <c:v>37778</c:v>
                </c:pt>
                <c:pt idx="432">
                  <c:v>37781</c:v>
                </c:pt>
                <c:pt idx="433">
                  <c:v>37782</c:v>
                </c:pt>
                <c:pt idx="434">
                  <c:v>37783</c:v>
                </c:pt>
                <c:pt idx="435">
                  <c:v>37784</c:v>
                </c:pt>
                <c:pt idx="436">
                  <c:v>37785</c:v>
                </c:pt>
                <c:pt idx="437">
                  <c:v>37788</c:v>
                </c:pt>
                <c:pt idx="438">
                  <c:v>37789</c:v>
                </c:pt>
                <c:pt idx="439">
                  <c:v>37790</c:v>
                </c:pt>
                <c:pt idx="440">
                  <c:v>37791</c:v>
                </c:pt>
                <c:pt idx="441">
                  <c:v>37792</c:v>
                </c:pt>
                <c:pt idx="442">
                  <c:v>37795</c:v>
                </c:pt>
                <c:pt idx="443">
                  <c:v>37796</c:v>
                </c:pt>
                <c:pt idx="444">
                  <c:v>37797</c:v>
                </c:pt>
                <c:pt idx="445">
                  <c:v>37798</c:v>
                </c:pt>
                <c:pt idx="446">
                  <c:v>37799</c:v>
                </c:pt>
                <c:pt idx="447">
                  <c:v>37802</c:v>
                </c:pt>
                <c:pt idx="448">
                  <c:v>37803</c:v>
                </c:pt>
                <c:pt idx="449">
                  <c:v>37804</c:v>
                </c:pt>
                <c:pt idx="450">
                  <c:v>37805</c:v>
                </c:pt>
                <c:pt idx="451">
                  <c:v>37806</c:v>
                </c:pt>
                <c:pt idx="452">
                  <c:v>37809</c:v>
                </c:pt>
                <c:pt idx="453">
                  <c:v>37810</c:v>
                </c:pt>
                <c:pt idx="454">
                  <c:v>37811</c:v>
                </c:pt>
                <c:pt idx="455">
                  <c:v>37812</c:v>
                </c:pt>
                <c:pt idx="456">
                  <c:v>37813</c:v>
                </c:pt>
                <c:pt idx="457">
                  <c:v>37816</c:v>
                </c:pt>
                <c:pt idx="458">
                  <c:v>37817</c:v>
                </c:pt>
                <c:pt idx="459">
                  <c:v>37818</c:v>
                </c:pt>
                <c:pt idx="460">
                  <c:v>37819</c:v>
                </c:pt>
                <c:pt idx="461">
                  <c:v>37820</c:v>
                </c:pt>
                <c:pt idx="462">
                  <c:v>37823</c:v>
                </c:pt>
                <c:pt idx="463">
                  <c:v>37824</c:v>
                </c:pt>
                <c:pt idx="464">
                  <c:v>37825</c:v>
                </c:pt>
                <c:pt idx="465">
                  <c:v>37826</c:v>
                </c:pt>
                <c:pt idx="466">
                  <c:v>37827</c:v>
                </c:pt>
                <c:pt idx="467">
                  <c:v>37830</c:v>
                </c:pt>
                <c:pt idx="468">
                  <c:v>37831</c:v>
                </c:pt>
                <c:pt idx="469">
                  <c:v>37832</c:v>
                </c:pt>
                <c:pt idx="470">
                  <c:v>37833</c:v>
                </c:pt>
                <c:pt idx="471">
                  <c:v>37834</c:v>
                </c:pt>
                <c:pt idx="472">
                  <c:v>37837</c:v>
                </c:pt>
                <c:pt idx="473">
                  <c:v>37838</c:v>
                </c:pt>
                <c:pt idx="474">
                  <c:v>37839</c:v>
                </c:pt>
                <c:pt idx="475">
                  <c:v>37840</c:v>
                </c:pt>
                <c:pt idx="476">
                  <c:v>37841</c:v>
                </c:pt>
                <c:pt idx="477">
                  <c:v>37844</c:v>
                </c:pt>
                <c:pt idx="478">
                  <c:v>37845</c:v>
                </c:pt>
                <c:pt idx="479">
                  <c:v>37846</c:v>
                </c:pt>
                <c:pt idx="480">
                  <c:v>37847</c:v>
                </c:pt>
                <c:pt idx="481">
                  <c:v>37848</c:v>
                </c:pt>
                <c:pt idx="482">
                  <c:v>37851</c:v>
                </c:pt>
                <c:pt idx="483">
                  <c:v>37852</c:v>
                </c:pt>
                <c:pt idx="484">
                  <c:v>37853</c:v>
                </c:pt>
                <c:pt idx="485">
                  <c:v>37854</c:v>
                </c:pt>
                <c:pt idx="486">
                  <c:v>37855</c:v>
                </c:pt>
                <c:pt idx="487">
                  <c:v>37858</c:v>
                </c:pt>
                <c:pt idx="488">
                  <c:v>37859</c:v>
                </c:pt>
                <c:pt idx="489">
                  <c:v>37860</c:v>
                </c:pt>
                <c:pt idx="490">
                  <c:v>37861</c:v>
                </c:pt>
                <c:pt idx="491">
                  <c:v>37862</c:v>
                </c:pt>
                <c:pt idx="492">
                  <c:v>37865</c:v>
                </c:pt>
                <c:pt idx="493">
                  <c:v>37866</c:v>
                </c:pt>
                <c:pt idx="494">
                  <c:v>37867</c:v>
                </c:pt>
                <c:pt idx="495">
                  <c:v>37868</c:v>
                </c:pt>
                <c:pt idx="496">
                  <c:v>37869</c:v>
                </c:pt>
                <c:pt idx="497">
                  <c:v>37872</c:v>
                </c:pt>
                <c:pt idx="498">
                  <c:v>37873</c:v>
                </c:pt>
                <c:pt idx="499">
                  <c:v>37874</c:v>
                </c:pt>
                <c:pt idx="500">
                  <c:v>37875</c:v>
                </c:pt>
                <c:pt idx="501">
                  <c:v>37876</c:v>
                </c:pt>
                <c:pt idx="502">
                  <c:v>37879</c:v>
                </c:pt>
                <c:pt idx="503">
                  <c:v>37880</c:v>
                </c:pt>
                <c:pt idx="504">
                  <c:v>37881</c:v>
                </c:pt>
                <c:pt idx="505">
                  <c:v>37882</c:v>
                </c:pt>
                <c:pt idx="506">
                  <c:v>37883</c:v>
                </c:pt>
                <c:pt idx="507">
                  <c:v>37886</c:v>
                </c:pt>
                <c:pt idx="508">
                  <c:v>37887</c:v>
                </c:pt>
                <c:pt idx="509">
                  <c:v>37888</c:v>
                </c:pt>
                <c:pt idx="510">
                  <c:v>37889</c:v>
                </c:pt>
                <c:pt idx="511">
                  <c:v>37890</c:v>
                </c:pt>
                <c:pt idx="512">
                  <c:v>37893</c:v>
                </c:pt>
                <c:pt idx="513">
                  <c:v>37894</c:v>
                </c:pt>
                <c:pt idx="514">
                  <c:v>37895</c:v>
                </c:pt>
                <c:pt idx="515">
                  <c:v>37896</c:v>
                </c:pt>
                <c:pt idx="516">
                  <c:v>37897</c:v>
                </c:pt>
                <c:pt idx="517">
                  <c:v>37900</c:v>
                </c:pt>
                <c:pt idx="518">
                  <c:v>37901</c:v>
                </c:pt>
                <c:pt idx="519">
                  <c:v>37902</c:v>
                </c:pt>
                <c:pt idx="520">
                  <c:v>37903</c:v>
                </c:pt>
                <c:pt idx="521">
                  <c:v>37904</c:v>
                </c:pt>
                <c:pt idx="522">
                  <c:v>37907</c:v>
                </c:pt>
                <c:pt idx="523">
                  <c:v>37908</c:v>
                </c:pt>
                <c:pt idx="524">
                  <c:v>37909</c:v>
                </c:pt>
                <c:pt idx="525">
                  <c:v>37910</c:v>
                </c:pt>
                <c:pt idx="526">
                  <c:v>37911</c:v>
                </c:pt>
                <c:pt idx="527">
                  <c:v>37914</c:v>
                </c:pt>
                <c:pt idx="528">
                  <c:v>37915</c:v>
                </c:pt>
                <c:pt idx="529">
                  <c:v>37916</c:v>
                </c:pt>
                <c:pt idx="530">
                  <c:v>37917</c:v>
                </c:pt>
                <c:pt idx="531">
                  <c:v>37918</c:v>
                </c:pt>
                <c:pt idx="532">
                  <c:v>37921</c:v>
                </c:pt>
                <c:pt idx="533">
                  <c:v>37922</c:v>
                </c:pt>
                <c:pt idx="534">
                  <c:v>37923</c:v>
                </c:pt>
                <c:pt idx="535">
                  <c:v>37924</c:v>
                </c:pt>
                <c:pt idx="536">
                  <c:v>37925</c:v>
                </c:pt>
                <c:pt idx="537">
                  <c:v>37928</c:v>
                </c:pt>
                <c:pt idx="538">
                  <c:v>37929</c:v>
                </c:pt>
                <c:pt idx="539">
                  <c:v>37930</c:v>
                </c:pt>
                <c:pt idx="540">
                  <c:v>37931</c:v>
                </c:pt>
                <c:pt idx="541">
                  <c:v>37932</c:v>
                </c:pt>
                <c:pt idx="542">
                  <c:v>37935</c:v>
                </c:pt>
                <c:pt idx="543">
                  <c:v>37936</c:v>
                </c:pt>
                <c:pt idx="544">
                  <c:v>37937</c:v>
                </c:pt>
                <c:pt idx="545">
                  <c:v>37938</c:v>
                </c:pt>
                <c:pt idx="546">
                  <c:v>37939</c:v>
                </c:pt>
                <c:pt idx="547">
                  <c:v>37942</c:v>
                </c:pt>
                <c:pt idx="548">
                  <c:v>37943</c:v>
                </c:pt>
                <c:pt idx="549">
                  <c:v>37944</c:v>
                </c:pt>
                <c:pt idx="550">
                  <c:v>37945</c:v>
                </c:pt>
                <c:pt idx="551">
                  <c:v>37946</c:v>
                </c:pt>
                <c:pt idx="552">
                  <c:v>37949</c:v>
                </c:pt>
                <c:pt idx="553">
                  <c:v>37950</c:v>
                </c:pt>
                <c:pt idx="554">
                  <c:v>37951</c:v>
                </c:pt>
                <c:pt idx="555">
                  <c:v>37952</c:v>
                </c:pt>
                <c:pt idx="556">
                  <c:v>37953</c:v>
                </c:pt>
                <c:pt idx="557">
                  <c:v>37956</c:v>
                </c:pt>
                <c:pt idx="558">
                  <c:v>37957</c:v>
                </c:pt>
                <c:pt idx="559">
                  <c:v>37958</c:v>
                </c:pt>
                <c:pt idx="560">
                  <c:v>37959</c:v>
                </c:pt>
                <c:pt idx="561">
                  <c:v>37960</c:v>
                </c:pt>
                <c:pt idx="562">
                  <c:v>37963</c:v>
                </c:pt>
                <c:pt idx="563">
                  <c:v>37964</c:v>
                </c:pt>
                <c:pt idx="564">
                  <c:v>37965</c:v>
                </c:pt>
                <c:pt idx="565">
                  <c:v>37966</c:v>
                </c:pt>
                <c:pt idx="566">
                  <c:v>37967</c:v>
                </c:pt>
                <c:pt idx="567">
                  <c:v>37970</c:v>
                </c:pt>
                <c:pt idx="568">
                  <c:v>37971</c:v>
                </c:pt>
                <c:pt idx="569">
                  <c:v>37972</c:v>
                </c:pt>
                <c:pt idx="570">
                  <c:v>37973</c:v>
                </c:pt>
                <c:pt idx="571">
                  <c:v>37974</c:v>
                </c:pt>
                <c:pt idx="572">
                  <c:v>37977</c:v>
                </c:pt>
                <c:pt idx="573">
                  <c:v>37978</c:v>
                </c:pt>
                <c:pt idx="574">
                  <c:v>37979</c:v>
                </c:pt>
                <c:pt idx="575">
                  <c:v>37980</c:v>
                </c:pt>
                <c:pt idx="576">
                  <c:v>37981</c:v>
                </c:pt>
                <c:pt idx="577">
                  <c:v>37984</c:v>
                </c:pt>
                <c:pt idx="578">
                  <c:v>37985</c:v>
                </c:pt>
                <c:pt idx="579">
                  <c:v>37986</c:v>
                </c:pt>
                <c:pt idx="580">
                  <c:v>37987</c:v>
                </c:pt>
                <c:pt idx="581">
                  <c:v>37988</c:v>
                </c:pt>
                <c:pt idx="582">
                  <c:v>37991</c:v>
                </c:pt>
                <c:pt idx="583">
                  <c:v>37992</c:v>
                </c:pt>
                <c:pt idx="584">
                  <c:v>37993</c:v>
                </c:pt>
                <c:pt idx="585">
                  <c:v>37994</c:v>
                </c:pt>
                <c:pt idx="586">
                  <c:v>37995</c:v>
                </c:pt>
                <c:pt idx="587">
                  <c:v>37998</c:v>
                </c:pt>
                <c:pt idx="588">
                  <c:v>37999</c:v>
                </c:pt>
                <c:pt idx="589">
                  <c:v>38000</c:v>
                </c:pt>
                <c:pt idx="590">
                  <c:v>38001</c:v>
                </c:pt>
                <c:pt idx="591">
                  <c:v>38002</c:v>
                </c:pt>
                <c:pt idx="592">
                  <c:v>38005</c:v>
                </c:pt>
                <c:pt idx="593">
                  <c:v>38006</c:v>
                </c:pt>
                <c:pt idx="594">
                  <c:v>38007</c:v>
                </c:pt>
                <c:pt idx="595">
                  <c:v>38008</c:v>
                </c:pt>
                <c:pt idx="596">
                  <c:v>38009</c:v>
                </c:pt>
                <c:pt idx="597">
                  <c:v>38012</c:v>
                </c:pt>
                <c:pt idx="598">
                  <c:v>38013</c:v>
                </c:pt>
                <c:pt idx="599">
                  <c:v>38014</c:v>
                </c:pt>
                <c:pt idx="600">
                  <c:v>38015</c:v>
                </c:pt>
                <c:pt idx="601">
                  <c:v>38016</c:v>
                </c:pt>
                <c:pt idx="602">
                  <c:v>38019</c:v>
                </c:pt>
                <c:pt idx="603">
                  <c:v>38020</c:v>
                </c:pt>
                <c:pt idx="604">
                  <c:v>38021</c:v>
                </c:pt>
                <c:pt idx="605">
                  <c:v>38022</c:v>
                </c:pt>
                <c:pt idx="606">
                  <c:v>38023</c:v>
                </c:pt>
                <c:pt idx="607">
                  <c:v>38026</c:v>
                </c:pt>
                <c:pt idx="608">
                  <c:v>38027</c:v>
                </c:pt>
                <c:pt idx="609">
                  <c:v>38028</c:v>
                </c:pt>
                <c:pt idx="610">
                  <c:v>38029</c:v>
                </c:pt>
                <c:pt idx="611">
                  <c:v>38030</c:v>
                </c:pt>
                <c:pt idx="612">
                  <c:v>38033</c:v>
                </c:pt>
                <c:pt idx="613">
                  <c:v>38034</c:v>
                </c:pt>
                <c:pt idx="614">
                  <c:v>38035</c:v>
                </c:pt>
                <c:pt idx="615">
                  <c:v>38036</c:v>
                </c:pt>
                <c:pt idx="616">
                  <c:v>38037</c:v>
                </c:pt>
                <c:pt idx="617">
                  <c:v>38040</c:v>
                </c:pt>
                <c:pt idx="618">
                  <c:v>38041</c:v>
                </c:pt>
                <c:pt idx="619">
                  <c:v>38042</c:v>
                </c:pt>
                <c:pt idx="620">
                  <c:v>38043</c:v>
                </c:pt>
                <c:pt idx="621">
                  <c:v>38044</c:v>
                </c:pt>
                <c:pt idx="622">
                  <c:v>38047</c:v>
                </c:pt>
                <c:pt idx="623">
                  <c:v>38048</c:v>
                </c:pt>
                <c:pt idx="624">
                  <c:v>38049</c:v>
                </c:pt>
                <c:pt idx="625">
                  <c:v>38050</c:v>
                </c:pt>
                <c:pt idx="626">
                  <c:v>38051</c:v>
                </c:pt>
                <c:pt idx="627">
                  <c:v>38054</c:v>
                </c:pt>
                <c:pt idx="628">
                  <c:v>38055</c:v>
                </c:pt>
                <c:pt idx="629">
                  <c:v>38056</c:v>
                </c:pt>
                <c:pt idx="630">
                  <c:v>38057</c:v>
                </c:pt>
                <c:pt idx="631">
                  <c:v>38058</c:v>
                </c:pt>
                <c:pt idx="632">
                  <c:v>38061</c:v>
                </c:pt>
                <c:pt idx="633">
                  <c:v>38062</c:v>
                </c:pt>
                <c:pt idx="634">
                  <c:v>38063</c:v>
                </c:pt>
                <c:pt idx="635">
                  <c:v>38064</c:v>
                </c:pt>
                <c:pt idx="636">
                  <c:v>38065</c:v>
                </c:pt>
                <c:pt idx="637">
                  <c:v>38068</c:v>
                </c:pt>
                <c:pt idx="638">
                  <c:v>38069</c:v>
                </c:pt>
                <c:pt idx="639">
                  <c:v>38070</c:v>
                </c:pt>
                <c:pt idx="640">
                  <c:v>38071</c:v>
                </c:pt>
                <c:pt idx="641">
                  <c:v>38072</c:v>
                </c:pt>
                <c:pt idx="642">
                  <c:v>38075</c:v>
                </c:pt>
                <c:pt idx="643">
                  <c:v>38076</c:v>
                </c:pt>
                <c:pt idx="644">
                  <c:v>38077</c:v>
                </c:pt>
                <c:pt idx="645">
                  <c:v>38078</c:v>
                </c:pt>
                <c:pt idx="646">
                  <c:v>38079</c:v>
                </c:pt>
                <c:pt idx="647">
                  <c:v>38082</c:v>
                </c:pt>
                <c:pt idx="648">
                  <c:v>38083</c:v>
                </c:pt>
                <c:pt idx="649">
                  <c:v>38084</c:v>
                </c:pt>
                <c:pt idx="650">
                  <c:v>38085</c:v>
                </c:pt>
                <c:pt idx="651">
                  <c:v>38086</c:v>
                </c:pt>
                <c:pt idx="652">
                  <c:v>38089</c:v>
                </c:pt>
                <c:pt idx="653">
                  <c:v>38090</c:v>
                </c:pt>
                <c:pt idx="654">
                  <c:v>38091</c:v>
                </c:pt>
                <c:pt idx="655">
                  <c:v>38092</c:v>
                </c:pt>
                <c:pt idx="656">
                  <c:v>38093</c:v>
                </c:pt>
                <c:pt idx="657">
                  <c:v>38096</c:v>
                </c:pt>
                <c:pt idx="658">
                  <c:v>38097</c:v>
                </c:pt>
                <c:pt idx="659">
                  <c:v>38098</c:v>
                </c:pt>
                <c:pt idx="660">
                  <c:v>38099</c:v>
                </c:pt>
                <c:pt idx="661">
                  <c:v>38100</c:v>
                </c:pt>
                <c:pt idx="662">
                  <c:v>38103</c:v>
                </c:pt>
                <c:pt idx="663">
                  <c:v>38104</c:v>
                </c:pt>
                <c:pt idx="664">
                  <c:v>38105</c:v>
                </c:pt>
                <c:pt idx="665">
                  <c:v>38106</c:v>
                </c:pt>
                <c:pt idx="666">
                  <c:v>38107</c:v>
                </c:pt>
                <c:pt idx="667">
                  <c:v>38110</c:v>
                </c:pt>
                <c:pt idx="668">
                  <c:v>38111</c:v>
                </c:pt>
                <c:pt idx="669">
                  <c:v>38112</c:v>
                </c:pt>
                <c:pt idx="670">
                  <c:v>38113</c:v>
                </c:pt>
                <c:pt idx="671">
                  <c:v>38114</c:v>
                </c:pt>
                <c:pt idx="672">
                  <c:v>38117</c:v>
                </c:pt>
                <c:pt idx="673">
                  <c:v>38118</c:v>
                </c:pt>
                <c:pt idx="674">
                  <c:v>38119</c:v>
                </c:pt>
                <c:pt idx="675">
                  <c:v>38120</c:v>
                </c:pt>
                <c:pt idx="676">
                  <c:v>38121</c:v>
                </c:pt>
                <c:pt idx="677">
                  <c:v>38124</c:v>
                </c:pt>
                <c:pt idx="678">
                  <c:v>38125</c:v>
                </c:pt>
                <c:pt idx="679">
                  <c:v>38126</c:v>
                </c:pt>
                <c:pt idx="680">
                  <c:v>38127</c:v>
                </c:pt>
                <c:pt idx="681">
                  <c:v>38128</c:v>
                </c:pt>
                <c:pt idx="682">
                  <c:v>38131</c:v>
                </c:pt>
                <c:pt idx="683">
                  <c:v>38132</c:v>
                </c:pt>
                <c:pt idx="684">
                  <c:v>38133</c:v>
                </c:pt>
                <c:pt idx="685">
                  <c:v>38134</c:v>
                </c:pt>
                <c:pt idx="686">
                  <c:v>38135</c:v>
                </c:pt>
                <c:pt idx="687">
                  <c:v>38138</c:v>
                </c:pt>
                <c:pt idx="688">
                  <c:v>38139</c:v>
                </c:pt>
                <c:pt idx="689">
                  <c:v>38140</c:v>
                </c:pt>
                <c:pt idx="690">
                  <c:v>38141</c:v>
                </c:pt>
                <c:pt idx="691">
                  <c:v>38142</c:v>
                </c:pt>
                <c:pt idx="692">
                  <c:v>38145</c:v>
                </c:pt>
                <c:pt idx="693">
                  <c:v>38146</c:v>
                </c:pt>
                <c:pt idx="694">
                  <c:v>38147</c:v>
                </c:pt>
                <c:pt idx="695">
                  <c:v>38148</c:v>
                </c:pt>
                <c:pt idx="696">
                  <c:v>38149</c:v>
                </c:pt>
                <c:pt idx="697">
                  <c:v>38152</c:v>
                </c:pt>
                <c:pt idx="698">
                  <c:v>38153</c:v>
                </c:pt>
                <c:pt idx="699">
                  <c:v>38154</c:v>
                </c:pt>
                <c:pt idx="700">
                  <c:v>38155</c:v>
                </c:pt>
                <c:pt idx="701">
                  <c:v>38156</c:v>
                </c:pt>
                <c:pt idx="702">
                  <c:v>38159</c:v>
                </c:pt>
                <c:pt idx="703">
                  <c:v>38160</c:v>
                </c:pt>
                <c:pt idx="704">
                  <c:v>38161</c:v>
                </c:pt>
                <c:pt idx="705">
                  <c:v>38162</c:v>
                </c:pt>
                <c:pt idx="706">
                  <c:v>38163</c:v>
                </c:pt>
                <c:pt idx="707">
                  <c:v>38166</c:v>
                </c:pt>
                <c:pt idx="708">
                  <c:v>38167</c:v>
                </c:pt>
                <c:pt idx="709">
                  <c:v>38168</c:v>
                </c:pt>
                <c:pt idx="710">
                  <c:v>38169</c:v>
                </c:pt>
                <c:pt idx="711">
                  <c:v>38170</c:v>
                </c:pt>
                <c:pt idx="712">
                  <c:v>38173</c:v>
                </c:pt>
                <c:pt idx="713">
                  <c:v>38174</c:v>
                </c:pt>
                <c:pt idx="714">
                  <c:v>38175</c:v>
                </c:pt>
                <c:pt idx="715">
                  <c:v>38176</c:v>
                </c:pt>
                <c:pt idx="716">
                  <c:v>38177</c:v>
                </c:pt>
                <c:pt idx="717">
                  <c:v>38180</c:v>
                </c:pt>
                <c:pt idx="718">
                  <c:v>38181</c:v>
                </c:pt>
                <c:pt idx="719">
                  <c:v>38182</c:v>
                </c:pt>
                <c:pt idx="720">
                  <c:v>38183</c:v>
                </c:pt>
                <c:pt idx="721">
                  <c:v>38184</c:v>
                </c:pt>
                <c:pt idx="722">
                  <c:v>38187</c:v>
                </c:pt>
                <c:pt idx="723">
                  <c:v>38188</c:v>
                </c:pt>
                <c:pt idx="724">
                  <c:v>38189</c:v>
                </c:pt>
                <c:pt idx="725">
                  <c:v>38190</c:v>
                </c:pt>
                <c:pt idx="726">
                  <c:v>38191</c:v>
                </c:pt>
                <c:pt idx="727">
                  <c:v>38194</c:v>
                </c:pt>
                <c:pt idx="728">
                  <c:v>38195</c:v>
                </c:pt>
                <c:pt idx="729">
                  <c:v>38196</c:v>
                </c:pt>
                <c:pt idx="730">
                  <c:v>38197</c:v>
                </c:pt>
                <c:pt idx="731">
                  <c:v>38198</c:v>
                </c:pt>
                <c:pt idx="732">
                  <c:v>38201</c:v>
                </c:pt>
                <c:pt idx="733">
                  <c:v>38202</c:v>
                </c:pt>
                <c:pt idx="734">
                  <c:v>38203</c:v>
                </c:pt>
                <c:pt idx="735">
                  <c:v>38204</c:v>
                </c:pt>
                <c:pt idx="736">
                  <c:v>38205</c:v>
                </c:pt>
                <c:pt idx="737">
                  <c:v>38208</c:v>
                </c:pt>
                <c:pt idx="738">
                  <c:v>38209</c:v>
                </c:pt>
                <c:pt idx="739">
                  <c:v>38210</c:v>
                </c:pt>
                <c:pt idx="740">
                  <c:v>38211</c:v>
                </c:pt>
                <c:pt idx="741">
                  <c:v>38212</c:v>
                </c:pt>
                <c:pt idx="742">
                  <c:v>38215</c:v>
                </c:pt>
                <c:pt idx="743">
                  <c:v>38216</c:v>
                </c:pt>
                <c:pt idx="744">
                  <c:v>38217</c:v>
                </c:pt>
                <c:pt idx="745">
                  <c:v>38218</c:v>
                </c:pt>
                <c:pt idx="746">
                  <c:v>38219</c:v>
                </c:pt>
                <c:pt idx="747">
                  <c:v>38222</c:v>
                </c:pt>
                <c:pt idx="748">
                  <c:v>38223</c:v>
                </c:pt>
                <c:pt idx="749">
                  <c:v>38224</c:v>
                </c:pt>
                <c:pt idx="750">
                  <c:v>38225</c:v>
                </c:pt>
                <c:pt idx="751">
                  <c:v>38226</c:v>
                </c:pt>
                <c:pt idx="752">
                  <c:v>38229</c:v>
                </c:pt>
                <c:pt idx="753">
                  <c:v>38230</c:v>
                </c:pt>
                <c:pt idx="754">
                  <c:v>38231</c:v>
                </c:pt>
                <c:pt idx="755">
                  <c:v>38232</c:v>
                </c:pt>
                <c:pt idx="756">
                  <c:v>38233</c:v>
                </c:pt>
                <c:pt idx="757">
                  <c:v>38236</c:v>
                </c:pt>
                <c:pt idx="758">
                  <c:v>38237</c:v>
                </c:pt>
                <c:pt idx="759">
                  <c:v>38238</c:v>
                </c:pt>
                <c:pt idx="760">
                  <c:v>38239</c:v>
                </c:pt>
                <c:pt idx="761">
                  <c:v>38240</c:v>
                </c:pt>
                <c:pt idx="762">
                  <c:v>38243</c:v>
                </c:pt>
                <c:pt idx="763">
                  <c:v>38244</c:v>
                </c:pt>
                <c:pt idx="764">
                  <c:v>38245</c:v>
                </c:pt>
                <c:pt idx="765">
                  <c:v>38246</c:v>
                </c:pt>
                <c:pt idx="766">
                  <c:v>38247</c:v>
                </c:pt>
                <c:pt idx="767">
                  <c:v>38250</c:v>
                </c:pt>
                <c:pt idx="768">
                  <c:v>38251</c:v>
                </c:pt>
                <c:pt idx="769">
                  <c:v>38252</c:v>
                </c:pt>
                <c:pt idx="770">
                  <c:v>38253</c:v>
                </c:pt>
                <c:pt idx="771">
                  <c:v>38254</c:v>
                </c:pt>
                <c:pt idx="772">
                  <c:v>38257</c:v>
                </c:pt>
                <c:pt idx="773">
                  <c:v>38258</c:v>
                </c:pt>
                <c:pt idx="774">
                  <c:v>38259</c:v>
                </c:pt>
                <c:pt idx="775">
                  <c:v>38260</c:v>
                </c:pt>
                <c:pt idx="776">
                  <c:v>38261</c:v>
                </c:pt>
                <c:pt idx="777">
                  <c:v>38264</c:v>
                </c:pt>
                <c:pt idx="778">
                  <c:v>38265</c:v>
                </c:pt>
                <c:pt idx="779">
                  <c:v>38266</c:v>
                </c:pt>
                <c:pt idx="780">
                  <c:v>38267</c:v>
                </c:pt>
                <c:pt idx="781">
                  <c:v>38268</c:v>
                </c:pt>
                <c:pt idx="782">
                  <c:v>38271</c:v>
                </c:pt>
                <c:pt idx="783">
                  <c:v>38272</c:v>
                </c:pt>
                <c:pt idx="784">
                  <c:v>38273</c:v>
                </c:pt>
                <c:pt idx="785">
                  <c:v>38274</c:v>
                </c:pt>
                <c:pt idx="786">
                  <c:v>38275</c:v>
                </c:pt>
                <c:pt idx="787">
                  <c:v>38278</c:v>
                </c:pt>
                <c:pt idx="788">
                  <c:v>38279</c:v>
                </c:pt>
                <c:pt idx="789">
                  <c:v>38280</c:v>
                </c:pt>
                <c:pt idx="790">
                  <c:v>38281</c:v>
                </c:pt>
                <c:pt idx="791">
                  <c:v>38282</c:v>
                </c:pt>
                <c:pt idx="792">
                  <c:v>38285</c:v>
                </c:pt>
                <c:pt idx="793">
                  <c:v>38286</c:v>
                </c:pt>
                <c:pt idx="794">
                  <c:v>38287</c:v>
                </c:pt>
                <c:pt idx="795">
                  <c:v>38288</c:v>
                </c:pt>
                <c:pt idx="796">
                  <c:v>38289</c:v>
                </c:pt>
                <c:pt idx="797">
                  <c:v>38292</c:v>
                </c:pt>
                <c:pt idx="798">
                  <c:v>38293</c:v>
                </c:pt>
                <c:pt idx="799">
                  <c:v>38294</c:v>
                </c:pt>
                <c:pt idx="800">
                  <c:v>38295</c:v>
                </c:pt>
                <c:pt idx="801">
                  <c:v>38296</c:v>
                </c:pt>
                <c:pt idx="802">
                  <c:v>38299</c:v>
                </c:pt>
                <c:pt idx="803">
                  <c:v>38300</c:v>
                </c:pt>
                <c:pt idx="804">
                  <c:v>38301</c:v>
                </c:pt>
                <c:pt idx="805">
                  <c:v>38302</c:v>
                </c:pt>
                <c:pt idx="806">
                  <c:v>38303</c:v>
                </c:pt>
                <c:pt idx="807">
                  <c:v>38306</c:v>
                </c:pt>
                <c:pt idx="808">
                  <c:v>38307</c:v>
                </c:pt>
                <c:pt idx="809">
                  <c:v>38308</c:v>
                </c:pt>
                <c:pt idx="810">
                  <c:v>38309</c:v>
                </c:pt>
                <c:pt idx="811">
                  <c:v>38310</c:v>
                </c:pt>
                <c:pt idx="812">
                  <c:v>38313</c:v>
                </c:pt>
                <c:pt idx="813">
                  <c:v>38314</c:v>
                </c:pt>
                <c:pt idx="814">
                  <c:v>38315</c:v>
                </c:pt>
                <c:pt idx="815">
                  <c:v>38316</c:v>
                </c:pt>
                <c:pt idx="816">
                  <c:v>38317</c:v>
                </c:pt>
                <c:pt idx="817">
                  <c:v>38320</c:v>
                </c:pt>
                <c:pt idx="818">
                  <c:v>38321</c:v>
                </c:pt>
                <c:pt idx="819">
                  <c:v>38322</c:v>
                </c:pt>
                <c:pt idx="820">
                  <c:v>38323</c:v>
                </c:pt>
                <c:pt idx="821">
                  <c:v>38324</c:v>
                </c:pt>
                <c:pt idx="822">
                  <c:v>38327</c:v>
                </c:pt>
                <c:pt idx="823">
                  <c:v>38328</c:v>
                </c:pt>
                <c:pt idx="824">
                  <c:v>38329</c:v>
                </c:pt>
                <c:pt idx="825">
                  <c:v>38330</c:v>
                </c:pt>
                <c:pt idx="826">
                  <c:v>38331</c:v>
                </c:pt>
                <c:pt idx="827">
                  <c:v>38334</c:v>
                </c:pt>
                <c:pt idx="828">
                  <c:v>38335</c:v>
                </c:pt>
                <c:pt idx="829">
                  <c:v>38336</c:v>
                </c:pt>
                <c:pt idx="830">
                  <c:v>38337</c:v>
                </c:pt>
                <c:pt idx="831">
                  <c:v>38338</c:v>
                </c:pt>
                <c:pt idx="832">
                  <c:v>38341</c:v>
                </c:pt>
                <c:pt idx="833">
                  <c:v>38342</c:v>
                </c:pt>
                <c:pt idx="834">
                  <c:v>38343</c:v>
                </c:pt>
                <c:pt idx="835">
                  <c:v>38344</c:v>
                </c:pt>
                <c:pt idx="836">
                  <c:v>38345</c:v>
                </c:pt>
                <c:pt idx="837">
                  <c:v>38348</c:v>
                </c:pt>
                <c:pt idx="838">
                  <c:v>38349</c:v>
                </c:pt>
                <c:pt idx="839">
                  <c:v>38350</c:v>
                </c:pt>
                <c:pt idx="840">
                  <c:v>38351</c:v>
                </c:pt>
                <c:pt idx="841">
                  <c:v>38352</c:v>
                </c:pt>
                <c:pt idx="842">
                  <c:v>38355</c:v>
                </c:pt>
                <c:pt idx="843">
                  <c:v>38356</c:v>
                </c:pt>
                <c:pt idx="844">
                  <c:v>38357</c:v>
                </c:pt>
                <c:pt idx="845">
                  <c:v>38358</c:v>
                </c:pt>
                <c:pt idx="846">
                  <c:v>38359</c:v>
                </c:pt>
                <c:pt idx="847">
                  <c:v>38362</c:v>
                </c:pt>
                <c:pt idx="848">
                  <c:v>38363</c:v>
                </c:pt>
                <c:pt idx="849">
                  <c:v>38364</c:v>
                </c:pt>
                <c:pt idx="850">
                  <c:v>38365</c:v>
                </c:pt>
                <c:pt idx="851">
                  <c:v>38366</c:v>
                </c:pt>
                <c:pt idx="852">
                  <c:v>38369</c:v>
                </c:pt>
                <c:pt idx="853">
                  <c:v>38370</c:v>
                </c:pt>
                <c:pt idx="854">
                  <c:v>38371</c:v>
                </c:pt>
                <c:pt idx="855">
                  <c:v>38372</c:v>
                </c:pt>
                <c:pt idx="856">
                  <c:v>38373</c:v>
                </c:pt>
                <c:pt idx="857">
                  <c:v>38376</c:v>
                </c:pt>
                <c:pt idx="858">
                  <c:v>38377</c:v>
                </c:pt>
                <c:pt idx="859">
                  <c:v>38378</c:v>
                </c:pt>
                <c:pt idx="860">
                  <c:v>38379</c:v>
                </c:pt>
                <c:pt idx="861">
                  <c:v>38380</c:v>
                </c:pt>
                <c:pt idx="862">
                  <c:v>38383</c:v>
                </c:pt>
                <c:pt idx="863">
                  <c:v>38384</c:v>
                </c:pt>
                <c:pt idx="864">
                  <c:v>38385</c:v>
                </c:pt>
                <c:pt idx="865">
                  <c:v>38386</c:v>
                </c:pt>
                <c:pt idx="866">
                  <c:v>38387</c:v>
                </c:pt>
                <c:pt idx="867">
                  <c:v>38390</c:v>
                </c:pt>
                <c:pt idx="868">
                  <c:v>38391</c:v>
                </c:pt>
                <c:pt idx="869">
                  <c:v>38392</c:v>
                </c:pt>
                <c:pt idx="870">
                  <c:v>38393</c:v>
                </c:pt>
                <c:pt idx="871">
                  <c:v>38394</c:v>
                </c:pt>
                <c:pt idx="872">
                  <c:v>38397</c:v>
                </c:pt>
                <c:pt idx="873">
                  <c:v>38398</c:v>
                </c:pt>
                <c:pt idx="874">
                  <c:v>38399</c:v>
                </c:pt>
                <c:pt idx="875">
                  <c:v>38400</c:v>
                </c:pt>
                <c:pt idx="876">
                  <c:v>38401</c:v>
                </c:pt>
                <c:pt idx="877">
                  <c:v>38404</c:v>
                </c:pt>
                <c:pt idx="878">
                  <c:v>38405</c:v>
                </c:pt>
                <c:pt idx="879">
                  <c:v>38406</c:v>
                </c:pt>
                <c:pt idx="880">
                  <c:v>38407</c:v>
                </c:pt>
                <c:pt idx="881">
                  <c:v>38408</c:v>
                </c:pt>
                <c:pt idx="882">
                  <c:v>38411</c:v>
                </c:pt>
                <c:pt idx="883">
                  <c:v>38412</c:v>
                </c:pt>
                <c:pt idx="884">
                  <c:v>38413</c:v>
                </c:pt>
                <c:pt idx="885">
                  <c:v>38414</c:v>
                </c:pt>
                <c:pt idx="886">
                  <c:v>38415</c:v>
                </c:pt>
                <c:pt idx="887">
                  <c:v>38418</c:v>
                </c:pt>
                <c:pt idx="888">
                  <c:v>38419</c:v>
                </c:pt>
                <c:pt idx="889">
                  <c:v>38420</c:v>
                </c:pt>
                <c:pt idx="890">
                  <c:v>38421</c:v>
                </c:pt>
                <c:pt idx="891">
                  <c:v>38422</c:v>
                </c:pt>
                <c:pt idx="892">
                  <c:v>38425</c:v>
                </c:pt>
                <c:pt idx="893">
                  <c:v>38426</c:v>
                </c:pt>
                <c:pt idx="894">
                  <c:v>38427</c:v>
                </c:pt>
                <c:pt idx="895">
                  <c:v>38428</c:v>
                </c:pt>
                <c:pt idx="896">
                  <c:v>38429</c:v>
                </c:pt>
                <c:pt idx="897">
                  <c:v>38432</c:v>
                </c:pt>
                <c:pt idx="898">
                  <c:v>38433</c:v>
                </c:pt>
                <c:pt idx="899">
                  <c:v>38434</c:v>
                </c:pt>
                <c:pt idx="900">
                  <c:v>38435</c:v>
                </c:pt>
                <c:pt idx="901">
                  <c:v>38436</c:v>
                </c:pt>
                <c:pt idx="902">
                  <c:v>38439</c:v>
                </c:pt>
                <c:pt idx="903">
                  <c:v>38440</c:v>
                </c:pt>
                <c:pt idx="904">
                  <c:v>38441</c:v>
                </c:pt>
                <c:pt idx="905">
                  <c:v>38442</c:v>
                </c:pt>
                <c:pt idx="906">
                  <c:v>38443</c:v>
                </c:pt>
                <c:pt idx="907">
                  <c:v>38446</c:v>
                </c:pt>
                <c:pt idx="908">
                  <c:v>38447</c:v>
                </c:pt>
                <c:pt idx="909">
                  <c:v>38448</c:v>
                </c:pt>
                <c:pt idx="910">
                  <c:v>38449</c:v>
                </c:pt>
                <c:pt idx="911">
                  <c:v>38450</c:v>
                </c:pt>
                <c:pt idx="912">
                  <c:v>38453</c:v>
                </c:pt>
                <c:pt idx="913">
                  <c:v>38454</c:v>
                </c:pt>
                <c:pt idx="914">
                  <c:v>38455</c:v>
                </c:pt>
                <c:pt idx="915">
                  <c:v>38456</c:v>
                </c:pt>
                <c:pt idx="916">
                  <c:v>38457</c:v>
                </c:pt>
                <c:pt idx="917">
                  <c:v>38460</c:v>
                </c:pt>
                <c:pt idx="918">
                  <c:v>38461</c:v>
                </c:pt>
                <c:pt idx="919">
                  <c:v>38462</c:v>
                </c:pt>
                <c:pt idx="920">
                  <c:v>38463</c:v>
                </c:pt>
                <c:pt idx="921">
                  <c:v>38464</c:v>
                </c:pt>
                <c:pt idx="922">
                  <c:v>38467</c:v>
                </c:pt>
                <c:pt idx="923">
                  <c:v>38468</c:v>
                </c:pt>
                <c:pt idx="924">
                  <c:v>38469</c:v>
                </c:pt>
                <c:pt idx="925">
                  <c:v>38470</c:v>
                </c:pt>
                <c:pt idx="926">
                  <c:v>38471</c:v>
                </c:pt>
                <c:pt idx="927">
                  <c:v>38474</c:v>
                </c:pt>
                <c:pt idx="928">
                  <c:v>38475</c:v>
                </c:pt>
                <c:pt idx="929">
                  <c:v>38476</c:v>
                </c:pt>
                <c:pt idx="930">
                  <c:v>38477</c:v>
                </c:pt>
                <c:pt idx="931">
                  <c:v>38478</c:v>
                </c:pt>
                <c:pt idx="932">
                  <c:v>38481</c:v>
                </c:pt>
                <c:pt idx="933">
                  <c:v>38482</c:v>
                </c:pt>
                <c:pt idx="934">
                  <c:v>38483</c:v>
                </c:pt>
                <c:pt idx="935">
                  <c:v>38484</c:v>
                </c:pt>
                <c:pt idx="936">
                  <c:v>38485</c:v>
                </c:pt>
                <c:pt idx="937">
                  <c:v>38488</c:v>
                </c:pt>
                <c:pt idx="938">
                  <c:v>38489</c:v>
                </c:pt>
                <c:pt idx="939">
                  <c:v>38490</c:v>
                </c:pt>
                <c:pt idx="940">
                  <c:v>38491</c:v>
                </c:pt>
                <c:pt idx="941">
                  <c:v>38492</c:v>
                </c:pt>
                <c:pt idx="942">
                  <c:v>38495</c:v>
                </c:pt>
                <c:pt idx="943">
                  <c:v>38496</c:v>
                </c:pt>
                <c:pt idx="944">
                  <c:v>38497</c:v>
                </c:pt>
                <c:pt idx="945">
                  <c:v>38498</c:v>
                </c:pt>
                <c:pt idx="946">
                  <c:v>38499</c:v>
                </c:pt>
                <c:pt idx="947">
                  <c:v>38502</c:v>
                </c:pt>
                <c:pt idx="948">
                  <c:v>38503</c:v>
                </c:pt>
                <c:pt idx="949">
                  <c:v>38504</c:v>
                </c:pt>
                <c:pt idx="950">
                  <c:v>38505</c:v>
                </c:pt>
                <c:pt idx="951">
                  <c:v>38506</c:v>
                </c:pt>
                <c:pt idx="952">
                  <c:v>38509</c:v>
                </c:pt>
                <c:pt idx="953">
                  <c:v>38510</c:v>
                </c:pt>
                <c:pt idx="954">
                  <c:v>38511</c:v>
                </c:pt>
                <c:pt idx="955">
                  <c:v>38512</c:v>
                </c:pt>
                <c:pt idx="956">
                  <c:v>38513</c:v>
                </c:pt>
                <c:pt idx="957">
                  <c:v>38516</c:v>
                </c:pt>
                <c:pt idx="958">
                  <c:v>38517</c:v>
                </c:pt>
                <c:pt idx="959">
                  <c:v>38518</c:v>
                </c:pt>
                <c:pt idx="960">
                  <c:v>38519</c:v>
                </c:pt>
                <c:pt idx="961">
                  <c:v>38520</c:v>
                </c:pt>
                <c:pt idx="962">
                  <c:v>38523</c:v>
                </c:pt>
                <c:pt idx="963">
                  <c:v>38524</c:v>
                </c:pt>
                <c:pt idx="964">
                  <c:v>38525</c:v>
                </c:pt>
                <c:pt idx="965">
                  <c:v>38526</c:v>
                </c:pt>
                <c:pt idx="966">
                  <c:v>38527</c:v>
                </c:pt>
                <c:pt idx="967">
                  <c:v>38530</c:v>
                </c:pt>
                <c:pt idx="968">
                  <c:v>38531</c:v>
                </c:pt>
                <c:pt idx="969">
                  <c:v>38532</c:v>
                </c:pt>
                <c:pt idx="970">
                  <c:v>38533</c:v>
                </c:pt>
                <c:pt idx="971">
                  <c:v>38534</c:v>
                </c:pt>
                <c:pt idx="972">
                  <c:v>38537</c:v>
                </c:pt>
                <c:pt idx="973">
                  <c:v>38538</c:v>
                </c:pt>
                <c:pt idx="974">
                  <c:v>38539</c:v>
                </c:pt>
                <c:pt idx="975">
                  <c:v>38540</c:v>
                </c:pt>
                <c:pt idx="976">
                  <c:v>38541</c:v>
                </c:pt>
                <c:pt idx="977">
                  <c:v>38544</c:v>
                </c:pt>
                <c:pt idx="978">
                  <c:v>38545</c:v>
                </c:pt>
                <c:pt idx="979">
                  <c:v>38546</c:v>
                </c:pt>
                <c:pt idx="980">
                  <c:v>38547</c:v>
                </c:pt>
                <c:pt idx="981">
                  <c:v>38548</c:v>
                </c:pt>
                <c:pt idx="982">
                  <c:v>38551</c:v>
                </c:pt>
                <c:pt idx="983">
                  <c:v>38552</c:v>
                </c:pt>
                <c:pt idx="984">
                  <c:v>38553</c:v>
                </c:pt>
                <c:pt idx="985">
                  <c:v>38554</c:v>
                </c:pt>
                <c:pt idx="986">
                  <c:v>38555</c:v>
                </c:pt>
                <c:pt idx="987">
                  <c:v>38558</c:v>
                </c:pt>
                <c:pt idx="988">
                  <c:v>38559</c:v>
                </c:pt>
                <c:pt idx="989">
                  <c:v>38560</c:v>
                </c:pt>
                <c:pt idx="990">
                  <c:v>38561</c:v>
                </c:pt>
                <c:pt idx="991">
                  <c:v>38562</c:v>
                </c:pt>
                <c:pt idx="992">
                  <c:v>38565</c:v>
                </c:pt>
                <c:pt idx="993">
                  <c:v>38566</c:v>
                </c:pt>
                <c:pt idx="994">
                  <c:v>38567</c:v>
                </c:pt>
                <c:pt idx="995">
                  <c:v>38568</c:v>
                </c:pt>
                <c:pt idx="996">
                  <c:v>38569</c:v>
                </c:pt>
                <c:pt idx="997">
                  <c:v>38572</c:v>
                </c:pt>
                <c:pt idx="998">
                  <c:v>38573</c:v>
                </c:pt>
                <c:pt idx="999">
                  <c:v>38574</c:v>
                </c:pt>
                <c:pt idx="1000">
                  <c:v>38575</c:v>
                </c:pt>
                <c:pt idx="1001">
                  <c:v>38576</c:v>
                </c:pt>
                <c:pt idx="1002">
                  <c:v>38579</c:v>
                </c:pt>
                <c:pt idx="1003">
                  <c:v>38580</c:v>
                </c:pt>
                <c:pt idx="1004">
                  <c:v>38581</c:v>
                </c:pt>
                <c:pt idx="1005">
                  <c:v>38582</c:v>
                </c:pt>
                <c:pt idx="1006">
                  <c:v>38583</c:v>
                </c:pt>
                <c:pt idx="1007">
                  <c:v>38586</c:v>
                </c:pt>
                <c:pt idx="1008">
                  <c:v>38587</c:v>
                </c:pt>
                <c:pt idx="1009">
                  <c:v>38588</c:v>
                </c:pt>
                <c:pt idx="1010">
                  <c:v>38589</c:v>
                </c:pt>
                <c:pt idx="1011">
                  <c:v>38590</c:v>
                </c:pt>
                <c:pt idx="1012">
                  <c:v>38593</c:v>
                </c:pt>
                <c:pt idx="1013">
                  <c:v>38594</c:v>
                </c:pt>
                <c:pt idx="1014">
                  <c:v>38595</c:v>
                </c:pt>
                <c:pt idx="1015">
                  <c:v>38596</c:v>
                </c:pt>
                <c:pt idx="1016">
                  <c:v>38597</c:v>
                </c:pt>
                <c:pt idx="1017">
                  <c:v>38600</c:v>
                </c:pt>
                <c:pt idx="1018">
                  <c:v>38601</c:v>
                </c:pt>
                <c:pt idx="1019">
                  <c:v>38602</c:v>
                </c:pt>
                <c:pt idx="1020">
                  <c:v>38603</c:v>
                </c:pt>
                <c:pt idx="1021">
                  <c:v>38604</c:v>
                </c:pt>
                <c:pt idx="1022">
                  <c:v>38607</c:v>
                </c:pt>
                <c:pt idx="1023">
                  <c:v>38608</c:v>
                </c:pt>
                <c:pt idx="1024">
                  <c:v>38609</c:v>
                </c:pt>
                <c:pt idx="1025">
                  <c:v>38610</c:v>
                </c:pt>
                <c:pt idx="1026">
                  <c:v>38611</c:v>
                </c:pt>
                <c:pt idx="1027">
                  <c:v>38614</c:v>
                </c:pt>
                <c:pt idx="1028">
                  <c:v>38615</c:v>
                </c:pt>
                <c:pt idx="1029">
                  <c:v>38616</c:v>
                </c:pt>
                <c:pt idx="1030">
                  <c:v>38617</c:v>
                </c:pt>
                <c:pt idx="1031">
                  <c:v>38618</c:v>
                </c:pt>
                <c:pt idx="1032">
                  <c:v>38621</c:v>
                </c:pt>
                <c:pt idx="1033">
                  <c:v>38622</c:v>
                </c:pt>
                <c:pt idx="1034">
                  <c:v>38623</c:v>
                </c:pt>
                <c:pt idx="1035">
                  <c:v>38624</c:v>
                </c:pt>
                <c:pt idx="1036">
                  <c:v>38625</c:v>
                </c:pt>
                <c:pt idx="1037">
                  <c:v>38628</c:v>
                </c:pt>
                <c:pt idx="1038">
                  <c:v>38629</c:v>
                </c:pt>
                <c:pt idx="1039">
                  <c:v>38630</c:v>
                </c:pt>
                <c:pt idx="1040">
                  <c:v>38631</c:v>
                </c:pt>
                <c:pt idx="1041">
                  <c:v>38632</c:v>
                </c:pt>
                <c:pt idx="1042">
                  <c:v>38635</c:v>
                </c:pt>
                <c:pt idx="1043">
                  <c:v>38636</c:v>
                </c:pt>
                <c:pt idx="1044">
                  <c:v>38637</c:v>
                </c:pt>
                <c:pt idx="1045">
                  <c:v>38638</c:v>
                </c:pt>
                <c:pt idx="1046">
                  <c:v>38639</c:v>
                </c:pt>
                <c:pt idx="1047">
                  <c:v>38642</c:v>
                </c:pt>
                <c:pt idx="1048">
                  <c:v>38643</c:v>
                </c:pt>
                <c:pt idx="1049">
                  <c:v>38644</c:v>
                </c:pt>
                <c:pt idx="1050">
                  <c:v>38645</c:v>
                </c:pt>
                <c:pt idx="1051">
                  <c:v>38646</c:v>
                </c:pt>
                <c:pt idx="1052">
                  <c:v>38649</c:v>
                </c:pt>
                <c:pt idx="1053">
                  <c:v>38650</c:v>
                </c:pt>
                <c:pt idx="1054">
                  <c:v>38651</c:v>
                </c:pt>
                <c:pt idx="1055">
                  <c:v>38652</c:v>
                </c:pt>
                <c:pt idx="1056">
                  <c:v>38653</c:v>
                </c:pt>
                <c:pt idx="1057">
                  <c:v>38656</c:v>
                </c:pt>
                <c:pt idx="1058">
                  <c:v>38657</c:v>
                </c:pt>
                <c:pt idx="1059">
                  <c:v>38658</c:v>
                </c:pt>
                <c:pt idx="1060">
                  <c:v>38659</c:v>
                </c:pt>
                <c:pt idx="1061">
                  <c:v>38660</c:v>
                </c:pt>
                <c:pt idx="1062">
                  <c:v>38663</c:v>
                </c:pt>
                <c:pt idx="1063">
                  <c:v>38664</c:v>
                </c:pt>
                <c:pt idx="1064">
                  <c:v>38665</c:v>
                </c:pt>
                <c:pt idx="1065">
                  <c:v>38666</c:v>
                </c:pt>
                <c:pt idx="1066">
                  <c:v>38667</c:v>
                </c:pt>
                <c:pt idx="1067">
                  <c:v>38670</c:v>
                </c:pt>
                <c:pt idx="1068">
                  <c:v>38671</c:v>
                </c:pt>
                <c:pt idx="1069">
                  <c:v>38672</c:v>
                </c:pt>
                <c:pt idx="1070">
                  <c:v>38673</c:v>
                </c:pt>
                <c:pt idx="1071">
                  <c:v>38674</c:v>
                </c:pt>
                <c:pt idx="1072">
                  <c:v>38677</c:v>
                </c:pt>
                <c:pt idx="1073">
                  <c:v>38678</c:v>
                </c:pt>
                <c:pt idx="1074">
                  <c:v>38679</c:v>
                </c:pt>
                <c:pt idx="1075">
                  <c:v>38680</c:v>
                </c:pt>
                <c:pt idx="1076">
                  <c:v>38681</c:v>
                </c:pt>
                <c:pt idx="1077">
                  <c:v>38684</c:v>
                </c:pt>
                <c:pt idx="1078">
                  <c:v>38685</c:v>
                </c:pt>
                <c:pt idx="1079">
                  <c:v>38686</c:v>
                </c:pt>
                <c:pt idx="1080">
                  <c:v>38687</c:v>
                </c:pt>
                <c:pt idx="1081">
                  <c:v>38688</c:v>
                </c:pt>
                <c:pt idx="1082">
                  <c:v>38691</c:v>
                </c:pt>
                <c:pt idx="1083">
                  <c:v>38692</c:v>
                </c:pt>
                <c:pt idx="1084">
                  <c:v>38693</c:v>
                </c:pt>
                <c:pt idx="1085">
                  <c:v>38694</c:v>
                </c:pt>
                <c:pt idx="1086">
                  <c:v>38695</c:v>
                </c:pt>
                <c:pt idx="1087">
                  <c:v>38698</c:v>
                </c:pt>
                <c:pt idx="1088">
                  <c:v>38699</c:v>
                </c:pt>
                <c:pt idx="1089">
                  <c:v>38700</c:v>
                </c:pt>
                <c:pt idx="1090">
                  <c:v>38701</c:v>
                </c:pt>
                <c:pt idx="1091">
                  <c:v>38702</c:v>
                </c:pt>
                <c:pt idx="1092">
                  <c:v>38705</c:v>
                </c:pt>
                <c:pt idx="1093">
                  <c:v>38706</c:v>
                </c:pt>
                <c:pt idx="1094">
                  <c:v>38707</c:v>
                </c:pt>
                <c:pt idx="1095">
                  <c:v>38708</c:v>
                </c:pt>
                <c:pt idx="1096">
                  <c:v>38709</c:v>
                </c:pt>
                <c:pt idx="1097">
                  <c:v>38712</c:v>
                </c:pt>
                <c:pt idx="1098">
                  <c:v>38713</c:v>
                </c:pt>
                <c:pt idx="1099">
                  <c:v>38714</c:v>
                </c:pt>
                <c:pt idx="1100">
                  <c:v>38715</c:v>
                </c:pt>
                <c:pt idx="1101">
                  <c:v>38716</c:v>
                </c:pt>
                <c:pt idx="1102">
                  <c:v>38719</c:v>
                </c:pt>
                <c:pt idx="1103">
                  <c:v>38720</c:v>
                </c:pt>
                <c:pt idx="1104">
                  <c:v>38721</c:v>
                </c:pt>
                <c:pt idx="1105">
                  <c:v>38722</c:v>
                </c:pt>
                <c:pt idx="1106">
                  <c:v>38723</c:v>
                </c:pt>
                <c:pt idx="1107">
                  <c:v>38726</c:v>
                </c:pt>
                <c:pt idx="1108">
                  <c:v>38727</c:v>
                </c:pt>
                <c:pt idx="1109">
                  <c:v>38728</c:v>
                </c:pt>
                <c:pt idx="1110">
                  <c:v>38729</c:v>
                </c:pt>
                <c:pt idx="1111">
                  <c:v>38730</c:v>
                </c:pt>
                <c:pt idx="1112">
                  <c:v>38733</c:v>
                </c:pt>
                <c:pt idx="1113">
                  <c:v>38734</c:v>
                </c:pt>
                <c:pt idx="1114">
                  <c:v>38735</c:v>
                </c:pt>
                <c:pt idx="1115">
                  <c:v>38736</c:v>
                </c:pt>
                <c:pt idx="1116">
                  <c:v>38737</c:v>
                </c:pt>
                <c:pt idx="1117">
                  <c:v>38740</c:v>
                </c:pt>
                <c:pt idx="1118">
                  <c:v>38741</c:v>
                </c:pt>
                <c:pt idx="1119">
                  <c:v>38742</c:v>
                </c:pt>
                <c:pt idx="1120">
                  <c:v>38743</c:v>
                </c:pt>
                <c:pt idx="1121">
                  <c:v>38744</c:v>
                </c:pt>
                <c:pt idx="1122">
                  <c:v>38747</c:v>
                </c:pt>
                <c:pt idx="1123">
                  <c:v>38748</c:v>
                </c:pt>
                <c:pt idx="1124">
                  <c:v>38749</c:v>
                </c:pt>
                <c:pt idx="1125">
                  <c:v>38750</c:v>
                </c:pt>
                <c:pt idx="1126">
                  <c:v>38751</c:v>
                </c:pt>
                <c:pt idx="1127">
                  <c:v>38754</c:v>
                </c:pt>
                <c:pt idx="1128">
                  <c:v>38755</c:v>
                </c:pt>
                <c:pt idx="1129">
                  <c:v>38756</c:v>
                </c:pt>
                <c:pt idx="1130">
                  <c:v>38757</c:v>
                </c:pt>
                <c:pt idx="1131">
                  <c:v>38758</c:v>
                </c:pt>
                <c:pt idx="1132">
                  <c:v>38761</c:v>
                </c:pt>
                <c:pt idx="1133">
                  <c:v>38762</c:v>
                </c:pt>
                <c:pt idx="1134">
                  <c:v>38763</c:v>
                </c:pt>
                <c:pt idx="1135">
                  <c:v>38764</c:v>
                </c:pt>
                <c:pt idx="1136">
                  <c:v>38765</c:v>
                </c:pt>
                <c:pt idx="1137">
                  <c:v>38768</c:v>
                </c:pt>
                <c:pt idx="1138">
                  <c:v>38769</c:v>
                </c:pt>
                <c:pt idx="1139">
                  <c:v>38770</c:v>
                </c:pt>
                <c:pt idx="1140">
                  <c:v>38771</c:v>
                </c:pt>
                <c:pt idx="1141">
                  <c:v>38772</c:v>
                </c:pt>
                <c:pt idx="1142">
                  <c:v>38775</c:v>
                </c:pt>
                <c:pt idx="1143">
                  <c:v>38776</c:v>
                </c:pt>
                <c:pt idx="1144">
                  <c:v>38777</c:v>
                </c:pt>
                <c:pt idx="1145">
                  <c:v>38778</c:v>
                </c:pt>
                <c:pt idx="1146">
                  <c:v>38779</c:v>
                </c:pt>
                <c:pt idx="1147">
                  <c:v>38782</c:v>
                </c:pt>
                <c:pt idx="1148">
                  <c:v>38783</c:v>
                </c:pt>
                <c:pt idx="1149">
                  <c:v>38784</c:v>
                </c:pt>
                <c:pt idx="1150">
                  <c:v>38785</c:v>
                </c:pt>
                <c:pt idx="1151">
                  <c:v>38786</c:v>
                </c:pt>
                <c:pt idx="1152">
                  <c:v>38789</c:v>
                </c:pt>
                <c:pt idx="1153">
                  <c:v>38790</c:v>
                </c:pt>
                <c:pt idx="1154">
                  <c:v>38791</c:v>
                </c:pt>
                <c:pt idx="1155">
                  <c:v>38792</c:v>
                </c:pt>
                <c:pt idx="1156">
                  <c:v>38793</c:v>
                </c:pt>
                <c:pt idx="1157">
                  <c:v>38796</c:v>
                </c:pt>
                <c:pt idx="1158">
                  <c:v>38797</c:v>
                </c:pt>
                <c:pt idx="1159">
                  <c:v>38798</c:v>
                </c:pt>
                <c:pt idx="1160">
                  <c:v>38799</c:v>
                </c:pt>
                <c:pt idx="1161">
                  <c:v>38800</c:v>
                </c:pt>
                <c:pt idx="1162">
                  <c:v>38803</c:v>
                </c:pt>
                <c:pt idx="1163">
                  <c:v>38804</c:v>
                </c:pt>
                <c:pt idx="1164">
                  <c:v>38805</c:v>
                </c:pt>
                <c:pt idx="1165">
                  <c:v>38806</c:v>
                </c:pt>
                <c:pt idx="1166">
                  <c:v>38807</c:v>
                </c:pt>
                <c:pt idx="1167">
                  <c:v>38810</c:v>
                </c:pt>
                <c:pt idx="1168">
                  <c:v>38811</c:v>
                </c:pt>
                <c:pt idx="1169">
                  <c:v>38812</c:v>
                </c:pt>
                <c:pt idx="1170">
                  <c:v>38813</c:v>
                </c:pt>
                <c:pt idx="1171">
                  <c:v>38814</c:v>
                </c:pt>
                <c:pt idx="1172">
                  <c:v>38817</c:v>
                </c:pt>
                <c:pt idx="1173">
                  <c:v>38818</c:v>
                </c:pt>
                <c:pt idx="1174">
                  <c:v>38819</c:v>
                </c:pt>
                <c:pt idx="1175">
                  <c:v>38820</c:v>
                </c:pt>
                <c:pt idx="1176">
                  <c:v>38821</c:v>
                </c:pt>
                <c:pt idx="1177">
                  <c:v>38824</c:v>
                </c:pt>
                <c:pt idx="1178">
                  <c:v>38825</c:v>
                </c:pt>
                <c:pt idx="1179">
                  <c:v>38826</c:v>
                </c:pt>
                <c:pt idx="1180">
                  <c:v>38827</c:v>
                </c:pt>
                <c:pt idx="1181">
                  <c:v>38828</c:v>
                </c:pt>
                <c:pt idx="1182">
                  <c:v>38831</c:v>
                </c:pt>
                <c:pt idx="1183">
                  <c:v>38832</c:v>
                </c:pt>
                <c:pt idx="1184">
                  <c:v>38833</c:v>
                </c:pt>
                <c:pt idx="1185">
                  <c:v>38834</c:v>
                </c:pt>
                <c:pt idx="1186">
                  <c:v>38835</c:v>
                </c:pt>
                <c:pt idx="1187">
                  <c:v>38838</c:v>
                </c:pt>
                <c:pt idx="1188">
                  <c:v>38839</c:v>
                </c:pt>
                <c:pt idx="1189">
                  <c:v>38840</c:v>
                </c:pt>
                <c:pt idx="1190">
                  <c:v>38841</c:v>
                </c:pt>
                <c:pt idx="1191">
                  <c:v>38842</c:v>
                </c:pt>
                <c:pt idx="1192">
                  <c:v>38845</c:v>
                </c:pt>
                <c:pt idx="1193">
                  <c:v>38846</c:v>
                </c:pt>
                <c:pt idx="1194">
                  <c:v>38847</c:v>
                </c:pt>
                <c:pt idx="1195">
                  <c:v>38848</c:v>
                </c:pt>
                <c:pt idx="1196">
                  <c:v>38849</c:v>
                </c:pt>
                <c:pt idx="1197">
                  <c:v>38852</c:v>
                </c:pt>
                <c:pt idx="1198">
                  <c:v>38853</c:v>
                </c:pt>
                <c:pt idx="1199">
                  <c:v>38854</c:v>
                </c:pt>
                <c:pt idx="1200">
                  <c:v>38855</c:v>
                </c:pt>
                <c:pt idx="1201">
                  <c:v>38856</c:v>
                </c:pt>
                <c:pt idx="1202">
                  <c:v>38859</c:v>
                </c:pt>
                <c:pt idx="1203">
                  <c:v>38860</c:v>
                </c:pt>
                <c:pt idx="1204">
                  <c:v>38861</c:v>
                </c:pt>
                <c:pt idx="1205">
                  <c:v>38862</c:v>
                </c:pt>
                <c:pt idx="1206">
                  <c:v>38863</c:v>
                </c:pt>
                <c:pt idx="1207">
                  <c:v>38866</c:v>
                </c:pt>
                <c:pt idx="1208">
                  <c:v>38867</c:v>
                </c:pt>
                <c:pt idx="1209">
                  <c:v>38868</c:v>
                </c:pt>
                <c:pt idx="1210">
                  <c:v>38869</c:v>
                </c:pt>
                <c:pt idx="1211">
                  <c:v>38870</c:v>
                </c:pt>
                <c:pt idx="1212">
                  <c:v>38873</c:v>
                </c:pt>
                <c:pt idx="1213">
                  <c:v>38874</c:v>
                </c:pt>
                <c:pt idx="1214">
                  <c:v>38875</c:v>
                </c:pt>
                <c:pt idx="1215">
                  <c:v>38876</c:v>
                </c:pt>
                <c:pt idx="1216">
                  <c:v>38877</c:v>
                </c:pt>
                <c:pt idx="1217">
                  <c:v>38880</c:v>
                </c:pt>
                <c:pt idx="1218">
                  <c:v>38881</c:v>
                </c:pt>
                <c:pt idx="1219">
                  <c:v>38882</c:v>
                </c:pt>
                <c:pt idx="1220">
                  <c:v>38883</c:v>
                </c:pt>
                <c:pt idx="1221">
                  <c:v>38884</c:v>
                </c:pt>
                <c:pt idx="1222">
                  <c:v>38887</c:v>
                </c:pt>
                <c:pt idx="1223">
                  <c:v>38888</c:v>
                </c:pt>
                <c:pt idx="1224">
                  <c:v>38889</c:v>
                </c:pt>
                <c:pt idx="1225">
                  <c:v>38890</c:v>
                </c:pt>
                <c:pt idx="1226">
                  <c:v>38891</c:v>
                </c:pt>
                <c:pt idx="1227">
                  <c:v>38894</c:v>
                </c:pt>
                <c:pt idx="1228">
                  <c:v>38895</c:v>
                </c:pt>
                <c:pt idx="1229">
                  <c:v>38896</c:v>
                </c:pt>
                <c:pt idx="1230">
                  <c:v>38897</c:v>
                </c:pt>
                <c:pt idx="1231">
                  <c:v>38898</c:v>
                </c:pt>
                <c:pt idx="1232">
                  <c:v>38901</c:v>
                </c:pt>
                <c:pt idx="1233">
                  <c:v>38902</c:v>
                </c:pt>
                <c:pt idx="1234">
                  <c:v>38903</c:v>
                </c:pt>
                <c:pt idx="1235">
                  <c:v>38904</c:v>
                </c:pt>
                <c:pt idx="1236">
                  <c:v>38905</c:v>
                </c:pt>
                <c:pt idx="1237">
                  <c:v>38908</c:v>
                </c:pt>
                <c:pt idx="1238">
                  <c:v>38909</c:v>
                </c:pt>
                <c:pt idx="1239">
                  <c:v>38910</c:v>
                </c:pt>
                <c:pt idx="1240">
                  <c:v>38911</c:v>
                </c:pt>
                <c:pt idx="1241">
                  <c:v>38912</c:v>
                </c:pt>
                <c:pt idx="1242">
                  <c:v>38915</c:v>
                </c:pt>
                <c:pt idx="1243">
                  <c:v>38916</c:v>
                </c:pt>
                <c:pt idx="1244">
                  <c:v>38917</c:v>
                </c:pt>
                <c:pt idx="1245">
                  <c:v>38918</c:v>
                </c:pt>
                <c:pt idx="1246">
                  <c:v>38919</c:v>
                </c:pt>
                <c:pt idx="1247">
                  <c:v>38922</c:v>
                </c:pt>
                <c:pt idx="1248">
                  <c:v>38923</c:v>
                </c:pt>
                <c:pt idx="1249">
                  <c:v>38924</c:v>
                </c:pt>
                <c:pt idx="1250">
                  <c:v>38925</c:v>
                </c:pt>
                <c:pt idx="1251">
                  <c:v>38926</c:v>
                </c:pt>
                <c:pt idx="1252">
                  <c:v>38929</c:v>
                </c:pt>
                <c:pt idx="1253">
                  <c:v>38930</c:v>
                </c:pt>
                <c:pt idx="1254">
                  <c:v>38931</c:v>
                </c:pt>
                <c:pt idx="1255">
                  <c:v>38932</c:v>
                </c:pt>
                <c:pt idx="1256">
                  <c:v>38933</c:v>
                </c:pt>
                <c:pt idx="1257">
                  <c:v>38936</c:v>
                </c:pt>
                <c:pt idx="1258">
                  <c:v>38937</c:v>
                </c:pt>
                <c:pt idx="1259">
                  <c:v>38938</c:v>
                </c:pt>
                <c:pt idx="1260">
                  <c:v>38939</c:v>
                </c:pt>
                <c:pt idx="1261">
                  <c:v>38940</c:v>
                </c:pt>
                <c:pt idx="1262">
                  <c:v>38943</c:v>
                </c:pt>
                <c:pt idx="1263">
                  <c:v>38944</c:v>
                </c:pt>
                <c:pt idx="1264">
                  <c:v>38945</c:v>
                </c:pt>
                <c:pt idx="1265">
                  <c:v>38946</c:v>
                </c:pt>
                <c:pt idx="1266">
                  <c:v>38947</c:v>
                </c:pt>
                <c:pt idx="1267">
                  <c:v>38950</c:v>
                </c:pt>
                <c:pt idx="1268">
                  <c:v>38951</c:v>
                </c:pt>
                <c:pt idx="1269">
                  <c:v>38952</c:v>
                </c:pt>
                <c:pt idx="1270">
                  <c:v>38953</c:v>
                </c:pt>
                <c:pt idx="1271">
                  <c:v>38954</c:v>
                </c:pt>
                <c:pt idx="1272">
                  <c:v>38957</c:v>
                </c:pt>
                <c:pt idx="1273">
                  <c:v>38958</c:v>
                </c:pt>
                <c:pt idx="1274">
                  <c:v>38959</c:v>
                </c:pt>
                <c:pt idx="1275">
                  <c:v>38960</c:v>
                </c:pt>
                <c:pt idx="1276">
                  <c:v>38961</c:v>
                </c:pt>
                <c:pt idx="1277">
                  <c:v>38964</c:v>
                </c:pt>
                <c:pt idx="1278">
                  <c:v>38965</c:v>
                </c:pt>
                <c:pt idx="1279">
                  <c:v>38966</c:v>
                </c:pt>
                <c:pt idx="1280">
                  <c:v>38967</c:v>
                </c:pt>
                <c:pt idx="1281">
                  <c:v>38968</c:v>
                </c:pt>
                <c:pt idx="1282">
                  <c:v>38971</c:v>
                </c:pt>
                <c:pt idx="1283">
                  <c:v>38972</c:v>
                </c:pt>
                <c:pt idx="1284">
                  <c:v>38973</c:v>
                </c:pt>
                <c:pt idx="1285">
                  <c:v>38974</c:v>
                </c:pt>
                <c:pt idx="1286">
                  <c:v>38975</c:v>
                </c:pt>
                <c:pt idx="1287">
                  <c:v>38978</c:v>
                </c:pt>
                <c:pt idx="1288">
                  <c:v>38979</c:v>
                </c:pt>
                <c:pt idx="1289">
                  <c:v>38980</c:v>
                </c:pt>
                <c:pt idx="1290">
                  <c:v>38981</c:v>
                </c:pt>
                <c:pt idx="1291">
                  <c:v>38982</c:v>
                </c:pt>
                <c:pt idx="1292">
                  <c:v>38985</c:v>
                </c:pt>
                <c:pt idx="1293">
                  <c:v>38986</c:v>
                </c:pt>
                <c:pt idx="1294">
                  <c:v>38987</c:v>
                </c:pt>
                <c:pt idx="1295">
                  <c:v>38988</c:v>
                </c:pt>
                <c:pt idx="1296">
                  <c:v>38989</c:v>
                </c:pt>
                <c:pt idx="1297">
                  <c:v>38992</c:v>
                </c:pt>
                <c:pt idx="1298">
                  <c:v>38993</c:v>
                </c:pt>
                <c:pt idx="1299">
                  <c:v>38994</c:v>
                </c:pt>
                <c:pt idx="1300">
                  <c:v>38995</c:v>
                </c:pt>
                <c:pt idx="1301">
                  <c:v>38996</c:v>
                </c:pt>
                <c:pt idx="1302">
                  <c:v>38999</c:v>
                </c:pt>
                <c:pt idx="1303">
                  <c:v>39000</c:v>
                </c:pt>
                <c:pt idx="1304">
                  <c:v>39001</c:v>
                </c:pt>
                <c:pt idx="1305">
                  <c:v>39002</c:v>
                </c:pt>
                <c:pt idx="1306">
                  <c:v>39003</c:v>
                </c:pt>
                <c:pt idx="1307">
                  <c:v>39006</c:v>
                </c:pt>
                <c:pt idx="1308">
                  <c:v>39007</c:v>
                </c:pt>
                <c:pt idx="1309">
                  <c:v>39008</c:v>
                </c:pt>
                <c:pt idx="1310">
                  <c:v>39009</c:v>
                </c:pt>
                <c:pt idx="1311">
                  <c:v>39010</c:v>
                </c:pt>
                <c:pt idx="1312">
                  <c:v>39013</c:v>
                </c:pt>
                <c:pt idx="1313">
                  <c:v>39014</c:v>
                </c:pt>
                <c:pt idx="1314">
                  <c:v>39015</c:v>
                </c:pt>
                <c:pt idx="1315">
                  <c:v>39016</c:v>
                </c:pt>
                <c:pt idx="1316">
                  <c:v>39017</c:v>
                </c:pt>
                <c:pt idx="1317">
                  <c:v>39020</c:v>
                </c:pt>
                <c:pt idx="1318">
                  <c:v>39021</c:v>
                </c:pt>
                <c:pt idx="1319">
                  <c:v>39022</c:v>
                </c:pt>
                <c:pt idx="1320">
                  <c:v>39023</c:v>
                </c:pt>
                <c:pt idx="1321">
                  <c:v>39024</c:v>
                </c:pt>
                <c:pt idx="1322">
                  <c:v>39027</c:v>
                </c:pt>
                <c:pt idx="1323">
                  <c:v>39028</c:v>
                </c:pt>
                <c:pt idx="1324">
                  <c:v>39029</c:v>
                </c:pt>
                <c:pt idx="1325">
                  <c:v>39030</c:v>
                </c:pt>
                <c:pt idx="1326">
                  <c:v>39031</c:v>
                </c:pt>
                <c:pt idx="1327">
                  <c:v>39034</c:v>
                </c:pt>
                <c:pt idx="1328">
                  <c:v>39035</c:v>
                </c:pt>
                <c:pt idx="1329">
                  <c:v>39036</c:v>
                </c:pt>
                <c:pt idx="1330">
                  <c:v>39037</c:v>
                </c:pt>
                <c:pt idx="1331">
                  <c:v>39038</c:v>
                </c:pt>
                <c:pt idx="1332">
                  <c:v>39041</c:v>
                </c:pt>
                <c:pt idx="1333">
                  <c:v>39042</c:v>
                </c:pt>
                <c:pt idx="1334">
                  <c:v>39043</c:v>
                </c:pt>
                <c:pt idx="1335">
                  <c:v>39044</c:v>
                </c:pt>
                <c:pt idx="1336">
                  <c:v>39045</c:v>
                </c:pt>
                <c:pt idx="1337">
                  <c:v>39048</c:v>
                </c:pt>
                <c:pt idx="1338">
                  <c:v>39049</c:v>
                </c:pt>
                <c:pt idx="1339">
                  <c:v>39050</c:v>
                </c:pt>
                <c:pt idx="1340">
                  <c:v>39051</c:v>
                </c:pt>
                <c:pt idx="1341">
                  <c:v>39052</c:v>
                </c:pt>
                <c:pt idx="1342">
                  <c:v>39055</c:v>
                </c:pt>
                <c:pt idx="1343">
                  <c:v>39056</c:v>
                </c:pt>
                <c:pt idx="1344">
                  <c:v>39057</c:v>
                </c:pt>
                <c:pt idx="1345">
                  <c:v>39058</c:v>
                </c:pt>
                <c:pt idx="1346">
                  <c:v>39059</c:v>
                </c:pt>
                <c:pt idx="1347">
                  <c:v>39062</c:v>
                </c:pt>
                <c:pt idx="1348">
                  <c:v>39063</c:v>
                </c:pt>
                <c:pt idx="1349">
                  <c:v>39064</c:v>
                </c:pt>
                <c:pt idx="1350">
                  <c:v>39065</c:v>
                </c:pt>
                <c:pt idx="1351">
                  <c:v>39066</c:v>
                </c:pt>
                <c:pt idx="1352">
                  <c:v>39069</c:v>
                </c:pt>
                <c:pt idx="1353">
                  <c:v>39070</c:v>
                </c:pt>
                <c:pt idx="1354">
                  <c:v>39071</c:v>
                </c:pt>
                <c:pt idx="1355">
                  <c:v>39072</c:v>
                </c:pt>
                <c:pt idx="1356">
                  <c:v>39073</c:v>
                </c:pt>
                <c:pt idx="1357">
                  <c:v>39076</c:v>
                </c:pt>
                <c:pt idx="1358">
                  <c:v>39077</c:v>
                </c:pt>
                <c:pt idx="1359">
                  <c:v>39078</c:v>
                </c:pt>
                <c:pt idx="1360">
                  <c:v>39079</c:v>
                </c:pt>
                <c:pt idx="1361">
                  <c:v>39080</c:v>
                </c:pt>
                <c:pt idx="1362">
                  <c:v>39083</c:v>
                </c:pt>
                <c:pt idx="1363">
                  <c:v>39084</c:v>
                </c:pt>
                <c:pt idx="1364">
                  <c:v>39085</c:v>
                </c:pt>
                <c:pt idx="1365">
                  <c:v>39086</c:v>
                </c:pt>
                <c:pt idx="1366">
                  <c:v>39087</c:v>
                </c:pt>
                <c:pt idx="1367">
                  <c:v>39090</c:v>
                </c:pt>
                <c:pt idx="1368">
                  <c:v>39091</c:v>
                </c:pt>
                <c:pt idx="1369">
                  <c:v>39092</c:v>
                </c:pt>
                <c:pt idx="1370">
                  <c:v>39093</c:v>
                </c:pt>
                <c:pt idx="1371">
                  <c:v>39094</c:v>
                </c:pt>
                <c:pt idx="1372">
                  <c:v>39097</c:v>
                </c:pt>
                <c:pt idx="1373">
                  <c:v>39098</c:v>
                </c:pt>
                <c:pt idx="1374">
                  <c:v>39099</c:v>
                </c:pt>
                <c:pt idx="1375">
                  <c:v>39100</c:v>
                </c:pt>
                <c:pt idx="1376">
                  <c:v>39101</c:v>
                </c:pt>
                <c:pt idx="1377">
                  <c:v>39104</c:v>
                </c:pt>
                <c:pt idx="1378">
                  <c:v>39105</c:v>
                </c:pt>
                <c:pt idx="1379">
                  <c:v>39106</c:v>
                </c:pt>
                <c:pt idx="1380">
                  <c:v>39107</c:v>
                </c:pt>
                <c:pt idx="1381">
                  <c:v>39108</c:v>
                </c:pt>
                <c:pt idx="1382">
                  <c:v>39111</c:v>
                </c:pt>
                <c:pt idx="1383">
                  <c:v>39112</c:v>
                </c:pt>
                <c:pt idx="1384">
                  <c:v>39113</c:v>
                </c:pt>
                <c:pt idx="1385">
                  <c:v>39114</c:v>
                </c:pt>
                <c:pt idx="1386">
                  <c:v>39115</c:v>
                </c:pt>
                <c:pt idx="1387">
                  <c:v>39118</c:v>
                </c:pt>
                <c:pt idx="1388">
                  <c:v>39119</c:v>
                </c:pt>
                <c:pt idx="1389">
                  <c:v>39120</c:v>
                </c:pt>
                <c:pt idx="1390">
                  <c:v>39121</c:v>
                </c:pt>
                <c:pt idx="1391">
                  <c:v>39122</c:v>
                </c:pt>
                <c:pt idx="1392">
                  <c:v>39125</c:v>
                </c:pt>
                <c:pt idx="1393">
                  <c:v>39126</c:v>
                </c:pt>
                <c:pt idx="1394">
                  <c:v>39127</c:v>
                </c:pt>
                <c:pt idx="1395">
                  <c:v>39128</c:v>
                </c:pt>
                <c:pt idx="1396">
                  <c:v>39129</c:v>
                </c:pt>
                <c:pt idx="1397">
                  <c:v>39132</c:v>
                </c:pt>
                <c:pt idx="1398">
                  <c:v>39133</c:v>
                </c:pt>
                <c:pt idx="1399">
                  <c:v>39134</c:v>
                </c:pt>
                <c:pt idx="1400">
                  <c:v>39135</c:v>
                </c:pt>
                <c:pt idx="1401">
                  <c:v>39136</c:v>
                </c:pt>
                <c:pt idx="1402">
                  <c:v>39139</c:v>
                </c:pt>
                <c:pt idx="1403">
                  <c:v>39140</c:v>
                </c:pt>
                <c:pt idx="1404">
                  <c:v>39141</c:v>
                </c:pt>
                <c:pt idx="1405">
                  <c:v>39142</c:v>
                </c:pt>
                <c:pt idx="1406">
                  <c:v>39143</c:v>
                </c:pt>
                <c:pt idx="1407">
                  <c:v>39146</c:v>
                </c:pt>
                <c:pt idx="1408">
                  <c:v>39147</c:v>
                </c:pt>
                <c:pt idx="1409">
                  <c:v>39148</c:v>
                </c:pt>
                <c:pt idx="1410">
                  <c:v>39149</c:v>
                </c:pt>
                <c:pt idx="1411">
                  <c:v>39150</c:v>
                </c:pt>
                <c:pt idx="1412">
                  <c:v>39153</c:v>
                </c:pt>
                <c:pt idx="1413">
                  <c:v>39154</c:v>
                </c:pt>
                <c:pt idx="1414">
                  <c:v>39155</c:v>
                </c:pt>
                <c:pt idx="1415">
                  <c:v>39156</c:v>
                </c:pt>
                <c:pt idx="1416">
                  <c:v>39157</c:v>
                </c:pt>
                <c:pt idx="1417">
                  <c:v>39160</c:v>
                </c:pt>
                <c:pt idx="1418">
                  <c:v>39161</c:v>
                </c:pt>
                <c:pt idx="1419">
                  <c:v>39162</c:v>
                </c:pt>
                <c:pt idx="1420">
                  <c:v>39163</c:v>
                </c:pt>
                <c:pt idx="1421">
                  <c:v>39164</c:v>
                </c:pt>
                <c:pt idx="1422">
                  <c:v>39167</c:v>
                </c:pt>
                <c:pt idx="1423">
                  <c:v>39168</c:v>
                </c:pt>
                <c:pt idx="1424">
                  <c:v>39169</c:v>
                </c:pt>
                <c:pt idx="1425">
                  <c:v>39170</c:v>
                </c:pt>
                <c:pt idx="1426">
                  <c:v>39171</c:v>
                </c:pt>
                <c:pt idx="1427">
                  <c:v>39174</c:v>
                </c:pt>
                <c:pt idx="1428">
                  <c:v>39175</c:v>
                </c:pt>
                <c:pt idx="1429">
                  <c:v>39176</c:v>
                </c:pt>
                <c:pt idx="1430">
                  <c:v>39177</c:v>
                </c:pt>
                <c:pt idx="1431">
                  <c:v>39178</c:v>
                </c:pt>
                <c:pt idx="1432">
                  <c:v>39181</c:v>
                </c:pt>
                <c:pt idx="1433">
                  <c:v>39182</c:v>
                </c:pt>
                <c:pt idx="1434">
                  <c:v>39183</c:v>
                </c:pt>
                <c:pt idx="1435">
                  <c:v>39184</c:v>
                </c:pt>
                <c:pt idx="1436">
                  <c:v>39185</c:v>
                </c:pt>
                <c:pt idx="1437">
                  <c:v>39188</c:v>
                </c:pt>
                <c:pt idx="1438">
                  <c:v>39189</c:v>
                </c:pt>
                <c:pt idx="1439">
                  <c:v>39190</c:v>
                </c:pt>
                <c:pt idx="1440">
                  <c:v>39191</c:v>
                </c:pt>
                <c:pt idx="1441">
                  <c:v>39192</c:v>
                </c:pt>
                <c:pt idx="1442">
                  <c:v>39195</c:v>
                </c:pt>
                <c:pt idx="1443">
                  <c:v>39196</c:v>
                </c:pt>
                <c:pt idx="1444">
                  <c:v>39197</c:v>
                </c:pt>
                <c:pt idx="1445">
                  <c:v>39198</c:v>
                </c:pt>
                <c:pt idx="1446">
                  <c:v>39199</c:v>
                </c:pt>
                <c:pt idx="1447">
                  <c:v>39202</c:v>
                </c:pt>
                <c:pt idx="1448">
                  <c:v>39203</c:v>
                </c:pt>
                <c:pt idx="1449">
                  <c:v>39204</c:v>
                </c:pt>
                <c:pt idx="1450">
                  <c:v>39205</c:v>
                </c:pt>
                <c:pt idx="1451">
                  <c:v>39206</c:v>
                </c:pt>
                <c:pt idx="1452">
                  <c:v>39209</c:v>
                </c:pt>
                <c:pt idx="1453">
                  <c:v>39210</c:v>
                </c:pt>
                <c:pt idx="1454">
                  <c:v>39211</c:v>
                </c:pt>
                <c:pt idx="1455">
                  <c:v>39212</c:v>
                </c:pt>
                <c:pt idx="1456">
                  <c:v>39213</c:v>
                </c:pt>
                <c:pt idx="1457">
                  <c:v>39216</c:v>
                </c:pt>
                <c:pt idx="1458">
                  <c:v>39217</c:v>
                </c:pt>
                <c:pt idx="1459">
                  <c:v>39218</c:v>
                </c:pt>
                <c:pt idx="1460">
                  <c:v>39219</c:v>
                </c:pt>
                <c:pt idx="1461">
                  <c:v>39220</c:v>
                </c:pt>
                <c:pt idx="1462">
                  <c:v>39223</c:v>
                </c:pt>
                <c:pt idx="1463">
                  <c:v>39224</c:v>
                </c:pt>
                <c:pt idx="1464">
                  <c:v>39225</c:v>
                </c:pt>
                <c:pt idx="1465">
                  <c:v>39226</c:v>
                </c:pt>
                <c:pt idx="1466">
                  <c:v>39227</c:v>
                </c:pt>
                <c:pt idx="1467">
                  <c:v>39230</c:v>
                </c:pt>
                <c:pt idx="1468">
                  <c:v>39231</c:v>
                </c:pt>
                <c:pt idx="1469">
                  <c:v>39232</c:v>
                </c:pt>
                <c:pt idx="1470">
                  <c:v>39233</c:v>
                </c:pt>
                <c:pt idx="1471">
                  <c:v>39234</c:v>
                </c:pt>
                <c:pt idx="1472">
                  <c:v>39237</c:v>
                </c:pt>
                <c:pt idx="1473">
                  <c:v>39238</c:v>
                </c:pt>
                <c:pt idx="1474">
                  <c:v>39239</c:v>
                </c:pt>
                <c:pt idx="1475">
                  <c:v>39240</c:v>
                </c:pt>
                <c:pt idx="1476">
                  <c:v>39241</c:v>
                </c:pt>
                <c:pt idx="1477">
                  <c:v>39244</c:v>
                </c:pt>
                <c:pt idx="1478">
                  <c:v>39245</c:v>
                </c:pt>
                <c:pt idx="1479">
                  <c:v>39246</c:v>
                </c:pt>
                <c:pt idx="1480">
                  <c:v>39247</c:v>
                </c:pt>
                <c:pt idx="1481">
                  <c:v>39248</c:v>
                </c:pt>
                <c:pt idx="1482">
                  <c:v>39251</c:v>
                </c:pt>
                <c:pt idx="1483">
                  <c:v>39252</c:v>
                </c:pt>
                <c:pt idx="1484">
                  <c:v>39253</c:v>
                </c:pt>
                <c:pt idx="1485">
                  <c:v>39254</c:v>
                </c:pt>
                <c:pt idx="1486">
                  <c:v>39255</c:v>
                </c:pt>
                <c:pt idx="1487">
                  <c:v>39258</c:v>
                </c:pt>
                <c:pt idx="1488">
                  <c:v>39259</c:v>
                </c:pt>
                <c:pt idx="1489">
                  <c:v>39260</c:v>
                </c:pt>
                <c:pt idx="1490">
                  <c:v>39261</c:v>
                </c:pt>
                <c:pt idx="1491">
                  <c:v>39262</c:v>
                </c:pt>
                <c:pt idx="1492">
                  <c:v>39265</c:v>
                </c:pt>
                <c:pt idx="1493">
                  <c:v>39266</c:v>
                </c:pt>
                <c:pt idx="1494">
                  <c:v>39267</c:v>
                </c:pt>
                <c:pt idx="1495">
                  <c:v>39268</c:v>
                </c:pt>
                <c:pt idx="1496">
                  <c:v>39269</c:v>
                </c:pt>
                <c:pt idx="1497">
                  <c:v>39272</c:v>
                </c:pt>
                <c:pt idx="1498">
                  <c:v>39273</c:v>
                </c:pt>
                <c:pt idx="1499">
                  <c:v>39274</c:v>
                </c:pt>
                <c:pt idx="1500">
                  <c:v>39275</c:v>
                </c:pt>
                <c:pt idx="1501">
                  <c:v>39276</c:v>
                </c:pt>
                <c:pt idx="1502">
                  <c:v>39279</c:v>
                </c:pt>
                <c:pt idx="1503">
                  <c:v>39280</c:v>
                </c:pt>
                <c:pt idx="1504">
                  <c:v>39281</c:v>
                </c:pt>
                <c:pt idx="1505">
                  <c:v>39282</c:v>
                </c:pt>
                <c:pt idx="1506">
                  <c:v>39283</c:v>
                </c:pt>
                <c:pt idx="1507">
                  <c:v>39286</c:v>
                </c:pt>
                <c:pt idx="1508">
                  <c:v>39287</c:v>
                </c:pt>
                <c:pt idx="1509">
                  <c:v>39288</c:v>
                </c:pt>
                <c:pt idx="1510">
                  <c:v>39289</c:v>
                </c:pt>
                <c:pt idx="1511">
                  <c:v>39290</c:v>
                </c:pt>
                <c:pt idx="1512">
                  <c:v>39293</c:v>
                </c:pt>
                <c:pt idx="1513">
                  <c:v>39294</c:v>
                </c:pt>
                <c:pt idx="1514">
                  <c:v>39295</c:v>
                </c:pt>
                <c:pt idx="1515">
                  <c:v>39296</c:v>
                </c:pt>
                <c:pt idx="1516">
                  <c:v>39297</c:v>
                </c:pt>
                <c:pt idx="1517">
                  <c:v>39300</c:v>
                </c:pt>
                <c:pt idx="1518">
                  <c:v>39301</c:v>
                </c:pt>
                <c:pt idx="1519">
                  <c:v>39302</c:v>
                </c:pt>
                <c:pt idx="1520">
                  <c:v>39303</c:v>
                </c:pt>
                <c:pt idx="1521">
                  <c:v>39304</c:v>
                </c:pt>
                <c:pt idx="1522">
                  <c:v>39307</c:v>
                </c:pt>
                <c:pt idx="1523">
                  <c:v>39308</c:v>
                </c:pt>
                <c:pt idx="1524">
                  <c:v>39309</c:v>
                </c:pt>
                <c:pt idx="1525">
                  <c:v>39310</c:v>
                </c:pt>
                <c:pt idx="1526">
                  <c:v>39311</c:v>
                </c:pt>
                <c:pt idx="1527">
                  <c:v>39314</c:v>
                </c:pt>
                <c:pt idx="1528">
                  <c:v>39315</c:v>
                </c:pt>
                <c:pt idx="1529">
                  <c:v>39316</c:v>
                </c:pt>
                <c:pt idx="1530">
                  <c:v>39317</c:v>
                </c:pt>
                <c:pt idx="1531">
                  <c:v>39318</c:v>
                </c:pt>
                <c:pt idx="1532">
                  <c:v>39321</c:v>
                </c:pt>
                <c:pt idx="1533">
                  <c:v>39322</c:v>
                </c:pt>
                <c:pt idx="1534">
                  <c:v>39323</c:v>
                </c:pt>
                <c:pt idx="1535">
                  <c:v>39324</c:v>
                </c:pt>
                <c:pt idx="1536">
                  <c:v>39325</c:v>
                </c:pt>
                <c:pt idx="1537">
                  <c:v>39328</c:v>
                </c:pt>
                <c:pt idx="1538">
                  <c:v>39329</c:v>
                </c:pt>
                <c:pt idx="1539">
                  <c:v>39330</c:v>
                </c:pt>
                <c:pt idx="1540">
                  <c:v>39331</c:v>
                </c:pt>
                <c:pt idx="1541">
                  <c:v>39332</c:v>
                </c:pt>
                <c:pt idx="1542">
                  <c:v>39335</c:v>
                </c:pt>
                <c:pt idx="1543">
                  <c:v>39336</c:v>
                </c:pt>
                <c:pt idx="1544">
                  <c:v>39337</c:v>
                </c:pt>
                <c:pt idx="1545">
                  <c:v>39338</c:v>
                </c:pt>
                <c:pt idx="1546">
                  <c:v>39339</c:v>
                </c:pt>
                <c:pt idx="1547">
                  <c:v>39342</c:v>
                </c:pt>
                <c:pt idx="1548">
                  <c:v>39343</c:v>
                </c:pt>
                <c:pt idx="1549">
                  <c:v>39344</c:v>
                </c:pt>
                <c:pt idx="1550">
                  <c:v>39345</c:v>
                </c:pt>
                <c:pt idx="1551">
                  <c:v>39346</c:v>
                </c:pt>
                <c:pt idx="1552">
                  <c:v>39349</c:v>
                </c:pt>
                <c:pt idx="1553">
                  <c:v>39350</c:v>
                </c:pt>
                <c:pt idx="1554">
                  <c:v>39351</c:v>
                </c:pt>
                <c:pt idx="1555">
                  <c:v>39352</c:v>
                </c:pt>
                <c:pt idx="1556">
                  <c:v>39353</c:v>
                </c:pt>
                <c:pt idx="1557">
                  <c:v>39356</c:v>
                </c:pt>
                <c:pt idx="1558">
                  <c:v>39357</c:v>
                </c:pt>
                <c:pt idx="1559">
                  <c:v>39358</c:v>
                </c:pt>
                <c:pt idx="1560">
                  <c:v>39359</c:v>
                </c:pt>
                <c:pt idx="1561">
                  <c:v>39360</c:v>
                </c:pt>
                <c:pt idx="1562">
                  <c:v>39363</c:v>
                </c:pt>
                <c:pt idx="1563">
                  <c:v>39364</c:v>
                </c:pt>
                <c:pt idx="1564">
                  <c:v>39365</c:v>
                </c:pt>
                <c:pt idx="1565">
                  <c:v>39366</c:v>
                </c:pt>
                <c:pt idx="1566">
                  <c:v>39367</c:v>
                </c:pt>
                <c:pt idx="1567">
                  <c:v>39370</c:v>
                </c:pt>
                <c:pt idx="1568">
                  <c:v>39371</c:v>
                </c:pt>
                <c:pt idx="1569">
                  <c:v>39372</c:v>
                </c:pt>
                <c:pt idx="1570">
                  <c:v>39373</c:v>
                </c:pt>
                <c:pt idx="1571">
                  <c:v>39374</c:v>
                </c:pt>
                <c:pt idx="1572">
                  <c:v>39377</c:v>
                </c:pt>
                <c:pt idx="1573">
                  <c:v>39378</c:v>
                </c:pt>
                <c:pt idx="1574">
                  <c:v>39379</c:v>
                </c:pt>
                <c:pt idx="1575">
                  <c:v>39380</c:v>
                </c:pt>
                <c:pt idx="1576">
                  <c:v>39381</c:v>
                </c:pt>
                <c:pt idx="1577">
                  <c:v>39384</c:v>
                </c:pt>
                <c:pt idx="1578">
                  <c:v>39385</c:v>
                </c:pt>
                <c:pt idx="1579">
                  <c:v>39386</c:v>
                </c:pt>
                <c:pt idx="1580">
                  <c:v>39387</c:v>
                </c:pt>
                <c:pt idx="1581">
                  <c:v>39388</c:v>
                </c:pt>
                <c:pt idx="1582">
                  <c:v>39391</c:v>
                </c:pt>
                <c:pt idx="1583">
                  <c:v>39392</c:v>
                </c:pt>
                <c:pt idx="1584">
                  <c:v>39393</c:v>
                </c:pt>
                <c:pt idx="1585">
                  <c:v>39394</c:v>
                </c:pt>
                <c:pt idx="1586">
                  <c:v>39395</c:v>
                </c:pt>
                <c:pt idx="1587">
                  <c:v>39398</c:v>
                </c:pt>
                <c:pt idx="1588">
                  <c:v>39399</c:v>
                </c:pt>
                <c:pt idx="1589">
                  <c:v>39400</c:v>
                </c:pt>
                <c:pt idx="1590">
                  <c:v>39401</c:v>
                </c:pt>
                <c:pt idx="1591">
                  <c:v>39402</c:v>
                </c:pt>
                <c:pt idx="1592">
                  <c:v>39405</c:v>
                </c:pt>
                <c:pt idx="1593">
                  <c:v>39406</c:v>
                </c:pt>
                <c:pt idx="1594">
                  <c:v>39407</c:v>
                </c:pt>
                <c:pt idx="1595">
                  <c:v>39408</c:v>
                </c:pt>
                <c:pt idx="1596">
                  <c:v>39409</c:v>
                </c:pt>
                <c:pt idx="1597">
                  <c:v>39412</c:v>
                </c:pt>
                <c:pt idx="1598">
                  <c:v>39413</c:v>
                </c:pt>
                <c:pt idx="1599">
                  <c:v>39414</c:v>
                </c:pt>
                <c:pt idx="1600">
                  <c:v>39415</c:v>
                </c:pt>
                <c:pt idx="1601">
                  <c:v>39416</c:v>
                </c:pt>
                <c:pt idx="1602">
                  <c:v>39419</c:v>
                </c:pt>
                <c:pt idx="1603">
                  <c:v>39420</c:v>
                </c:pt>
                <c:pt idx="1604">
                  <c:v>39421</c:v>
                </c:pt>
                <c:pt idx="1605">
                  <c:v>39422</c:v>
                </c:pt>
                <c:pt idx="1606">
                  <c:v>39423</c:v>
                </c:pt>
                <c:pt idx="1607">
                  <c:v>39426</c:v>
                </c:pt>
                <c:pt idx="1608">
                  <c:v>39427</c:v>
                </c:pt>
                <c:pt idx="1609">
                  <c:v>39428</c:v>
                </c:pt>
                <c:pt idx="1610">
                  <c:v>39429</c:v>
                </c:pt>
                <c:pt idx="1611">
                  <c:v>39430</c:v>
                </c:pt>
                <c:pt idx="1612">
                  <c:v>39433</c:v>
                </c:pt>
                <c:pt idx="1613">
                  <c:v>39434</c:v>
                </c:pt>
                <c:pt idx="1614">
                  <c:v>39435</c:v>
                </c:pt>
                <c:pt idx="1615">
                  <c:v>39436</c:v>
                </c:pt>
                <c:pt idx="1616">
                  <c:v>39437</c:v>
                </c:pt>
                <c:pt idx="1617">
                  <c:v>39440</c:v>
                </c:pt>
                <c:pt idx="1618">
                  <c:v>39441</c:v>
                </c:pt>
                <c:pt idx="1619">
                  <c:v>39442</c:v>
                </c:pt>
                <c:pt idx="1620">
                  <c:v>39443</c:v>
                </c:pt>
                <c:pt idx="1621">
                  <c:v>39444</c:v>
                </c:pt>
                <c:pt idx="1622">
                  <c:v>39447</c:v>
                </c:pt>
                <c:pt idx="1623">
                  <c:v>39448</c:v>
                </c:pt>
                <c:pt idx="1624">
                  <c:v>39449</c:v>
                </c:pt>
                <c:pt idx="1625">
                  <c:v>39450</c:v>
                </c:pt>
                <c:pt idx="1626">
                  <c:v>39451</c:v>
                </c:pt>
                <c:pt idx="1627">
                  <c:v>39454</c:v>
                </c:pt>
                <c:pt idx="1628">
                  <c:v>39455</c:v>
                </c:pt>
                <c:pt idx="1629">
                  <c:v>39456</c:v>
                </c:pt>
                <c:pt idx="1630">
                  <c:v>39457</c:v>
                </c:pt>
                <c:pt idx="1631">
                  <c:v>39458</c:v>
                </c:pt>
                <c:pt idx="1632">
                  <c:v>39461</c:v>
                </c:pt>
                <c:pt idx="1633">
                  <c:v>39462</c:v>
                </c:pt>
                <c:pt idx="1634">
                  <c:v>39463</c:v>
                </c:pt>
                <c:pt idx="1635">
                  <c:v>39464</c:v>
                </c:pt>
                <c:pt idx="1636">
                  <c:v>39465</c:v>
                </c:pt>
                <c:pt idx="1637">
                  <c:v>39468</c:v>
                </c:pt>
                <c:pt idx="1638">
                  <c:v>39469</c:v>
                </c:pt>
                <c:pt idx="1639">
                  <c:v>39470</c:v>
                </c:pt>
                <c:pt idx="1640">
                  <c:v>39471</c:v>
                </c:pt>
                <c:pt idx="1641">
                  <c:v>39472</c:v>
                </c:pt>
                <c:pt idx="1642">
                  <c:v>39475</c:v>
                </c:pt>
                <c:pt idx="1643">
                  <c:v>39476</c:v>
                </c:pt>
                <c:pt idx="1644">
                  <c:v>39477</c:v>
                </c:pt>
                <c:pt idx="1645">
                  <c:v>39478</c:v>
                </c:pt>
                <c:pt idx="1646">
                  <c:v>39479</c:v>
                </c:pt>
                <c:pt idx="1647">
                  <c:v>39482</c:v>
                </c:pt>
                <c:pt idx="1648">
                  <c:v>39483</c:v>
                </c:pt>
                <c:pt idx="1649">
                  <c:v>39484</c:v>
                </c:pt>
                <c:pt idx="1650">
                  <c:v>39485</c:v>
                </c:pt>
                <c:pt idx="1651">
                  <c:v>39486</c:v>
                </c:pt>
                <c:pt idx="1652">
                  <c:v>39489</c:v>
                </c:pt>
                <c:pt idx="1653">
                  <c:v>39490</c:v>
                </c:pt>
                <c:pt idx="1654">
                  <c:v>39491</c:v>
                </c:pt>
                <c:pt idx="1655">
                  <c:v>39492</c:v>
                </c:pt>
                <c:pt idx="1656">
                  <c:v>39493</c:v>
                </c:pt>
                <c:pt idx="1657">
                  <c:v>39496</c:v>
                </c:pt>
                <c:pt idx="1658">
                  <c:v>39497</c:v>
                </c:pt>
                <c:pt idx="1659">
                  <c:v>39498</c:v>
                </c:pt>
                <c:pt idx="1660">
                  <c:v>39499</c:v>
                </c:pt>
                <c:pt idx="1661">
                  <c:v>39500</c:v>
                </c:pt>
                <c:pt idx="1662">
                  <c:v>39503</c:v>
                </c:pt>
                <c:pt idx="1663">
                  <c:v>39504</c:v>
                </c:pt>
                <c:pt idx="1664">
                  <c:v>39505</c:v>
                </c:pt>
                <c:pt idx="1665">
                  <c:v>39506</c:v>
                </c:pt>
                <c:pt idx="1666">
                  <c:v>39507</c:v>
                </c:pt>
                <c:pt idx="1667">
                  <c:v>39510</c:v>
                </c:pt>
                <c:pt idx="1668">
                  <c:v>39511</c:v>
                </c:pt>
                <c:pt idx="1669">
                  <c:v>39512</c:v>
                </c:pt>
                <c:pt idx="1670">
                  <c:v>39513</c:v>
                </c:pt>
                <c:pt idx="1671">
                  <c:v>39514</c:v>
                </c:pt>
                <c:pt idx="1672">
                  <c:v>39517</c:v>
                </c:pt>
                <c:pt idx="1673">
                  <c:v>39518</c:v>
                </c:pt>
                <c:pt idx="1674">
                  <c:v>39519</c:v>
                </c:pt>
                <c:pt idx="1675">
                  <c:v>39520</c:v>
                </c:pt>
                <c:pt idx="1676">
                  <c:v>39521</c:v>
                </c:pt>
                <c:pt idx="1677">
                  <c:v>39524</c:v>
                </c:pt>
                <c:pt idx="1678">
                  <c:v>39525</c:v>
                </c:pt>
                <c:pt idx="1679">
                  <c:v>39526</c:v>
                </c:pt>
                <c:pt idx="1680">
                  <c:v>39527</c:v>
                </c:pt>
                <c:pt idx="1681">
                  <c:v>39528</c:v>
                </c:pt>
                <c:pt idx="1682">
                  <c:v>39531</c:v>
                </c:pt>
                <c:pt idx="1683">
                  <c:v>39532</c:v>
                </c:pt>
                <c:pt idx="1684">
                  <c:v>39533</c:v>
                </c:pt>
                <c:pt idx="1685">
                  <c:v>39534</c:v>
                </c:pt>
                <c:pt idx="1686">
                  <c:v>39535</c:v>
                </c:pt>
                <c:pt idx="1687">
                  <c:v>39538</c:v>
                </c:pt>
                <c:pt idx="1688">
                  <c:v>39539</c:v>
                </c:pt>
                <c:pt idx="1689">
                  <c:v>39540</c:v>
                </c:pt>
                <c:pt idx="1690">
                  <c:v>39541</c:v>
                </c:pt>
                <c:pt idx="1691">
                  <c:v>39542</c:v>
                </c:pt>
                <c:pt idx="1692">
                  <c:v>39545</c:v>
                </c:pt>
                <c:pt idx="1693">
                  <c:v>39546</c:v>
                </c:pt>
                <c:pt idx="1694">
                  <c:v>39547</c:v>
                </c:pt>
                <c:pt idx="1695">
                  <c:v>39548</c:v>
                </c:pt>
                <c:pt idx="1696">
                  <c:v>39549</c:v>
                </c:pt>
                <c:pt idx="1697">
                  <c:v>39552</c:v>
                </c:pt>
                <c:pt idx="1698">
                  <c:v>39553</c:v>
                </c:pt>
                <c:pt idx="1699">
                  <c:v>39554</c:v>
                </c:pt>
                <c:pt idx="1700">
                  <c:v>39555</c:v>
                </c:pt>
                <c:pt idx="1701">
                  <c:v>39556</c:v>
                </c:pt>
                <c:pt idx="1702">
                  <c:v>39559</c:v>
                </c:pt>
                <c:pt idx="1703">
                  <c:v>39560</c:v>
                </c:pt>
                <c:pt idx="1704">
                  <c:v>39561</c:v>
                </c:pt>
                <c:pt idx="1705">
                  <c:v>39562</c:v>
                </c:pt>
                <c:pt idx="1706">
                  <c:v>39563</c:v>
                </c:pt>
                <c:pt idx="1707">
                  <c:v>39566</c:v>
                </c:pt>
                <c:pt idx="1708">
                  <c:v>39567</c:v>
                </c:pt>
                <c:pt idx="1709">
                  <c:v>39568</c:v>
                </c:pt>
                <c:pt idx="1710">
                  <c:v>39569</c:v>
                </c:pt>
                <c:pt idx="1711">
                  <c:v>39570</c:v>
                </c:pt>
                <c:pt idx="1712">
                  <c:v>39573</c:v>
                </c:pt>
                <c:pt idx="1713">
                  <c:v>39574</c:v>
                </c:pt>
                <c:pt idx="1714">
                  <c:v>39575</c:v>
                </c:pt>
                <c:pt idx="1715">
                  <c:v>39576</c:v>
                </c:pt>
                <c:pt idx="1716">
                  <c:v>39577</c:v>
                </c:pt>
                <c:pt idx="1717">
                  <c:v>39580</c:v>
                </c:pt>
                <c:pt idx="1718">
                  <c:v>39581</c:v>
                </c:pt>
                <c:pt idx="1719">
                  <c:v>39582</c:v>
                </c:pt>
                <c:pt idx="1720">
                  <c:v>39583</c:v>
                </c:pt>
                <c:pt idx="1721">
                  <c:v>39584</c:v>
                </c:pt>
                <c:pt idx="1722">
                  <c:v>39587</c:v>
                </c:pt>
                <c:pt idx="1723">
                  <c:v>39588</c:v>
                </c:pt>
                <c:pt idx="1724">
                  <c:v>39589</c:v>
                </c:pt>
                <c:pt idx="1725">
                  <c:v>39590</c:v>
                </c:pt>
                <c:pt idx="1726">
                  <c:v>39591</c:v>
                </c:pt>
                <c:pt idx="1727">
                  <c:v>39594</c:v>
                </c:pt>
                <c:pt idx="1728">
                  <c:v>39595</c:v>
                </c:pt>
                <c:pt idx="1729">
                  <c:v>39596</c:v>
                </c:pt>
                <c:pt idx="1730">
                  <c:v>39597</c:v>
                </c:pt>
                <c:pt idx="1731">
                  <c:v>39598</c:v>
                </c:pt>
                <c:pt idx="1732">
                  <c:v>39601</c:v>
                </c:pt>
                <c:pt idx="1733">
                  <c:v>39602</c:v>
                </c:pt>
                <c:pt idx="1734">
                  <c:v>39603</c:v>
                </c:pt>
                <c:pt idx="1735">
                  <c:v>39604</c:v>
                </c:pt>
                <c:pt idx="1736">
                  <c:v>39605</c:v>
                </c:pt>
                <c:pt idx="1737">
                  <c:v>39608</c:v>
                </c:pt>
                <c:pt idx="1738">
                  <c:v>39609</c:v>
                </c:pt>
                <c:pt idx="1739">
                  <c:v>39610</c:v>
                </c:pt>
                <c:pt idx="1740">
                  <c:v>39611</c:v>
                </c:pt>
                <c:pt idx="1741">
                  <c:v>39612</c:v>
                </c:pt>
                <c:pt idx="1742">
                  <c:v>39615</c:v>
                </c:pt>
                <c:pt idx="1743">
                  <c:v>39616</c:v>
                </c:pt>
                <c:pt idx="1744">
                  <c:v>39617</c:v>
                </c:pt>
                <c:pt idx="1745">
                  <c:v>39618</c:v>
                </c:pt>
                <c:pt idx="1746">
                  <c:v>39619</c:v>
                </c:pt>
                <c:pt idx="1747">
                  <c:v>39622</c:v>
                </c:pt>
                <c:pt idx="1748">
                  <c:v>39623</c:v>
                </c:pt>
                <c:pt idx="1749">
                  <c:v>39624</c:v>
                </c:pt>
                <c:pt idx="1750">
                  <c:v>39625</c:v>
                </c:pt>
                <c:pt idx="1751">
                  <c:v>39626</c:v>
                </c:pt>
                <c:pt idx="1752">
                  <c:v>39629</c:v>
                </c:pt>
                <c:pt idx="1753">
                  <c:v>39630</c:v>
                </c:pt>
                <c:pt idx="1754">
                  <c:v>39631</c:v>
                </c:pt>
                <c:pt idx="1755">
                  <c:v>39632</c:v>
                </c:pt>
                <c:pt idx="1756">
                  <c:v>39633</c:v>
                </c:pt>
                <c:pt idx="1757">
                  <c:v>39636</c:v>
                </c:pt>
                <c:pt idx="1758">
                  <c:v>39637</c:v>
                </c:pt>
                <c:pt idx="1759">
                  <c:v>39638</c:v>
                </c:pt>
                <c:pt idx="1760">
                  <c:v>39639</c:v>
                </c:pt>
                <c:pt idx="1761">
                  <c:v>39640</c:v>
                </c:pt>
                <c:pt idx="1762">
                  <c:v>39643</c:v>
                </c:pt>
                <c:pt idx="1763">
                  <c:v>39644</c:v>
                </c:pt>
                <c:pt idx="1764">
                  <c:v>39645</c:v>
                </c:pt>
                <c:pt idx="1765">
                  <c:v>39646</c:v>
                </c:pt>
                <c:pt idx="1766">
                  <c:v>39647</c:v>
                </c:pt>
                <c:pt idx="1767">
                  <c:v>39650</c:v>
                </c:pt>
                <c:pt idx="1768">
                  <c:v>39651</c:v>
                </c:pt>
                <c:pt idx="1769">
                  <c:v>39652</c:v>
                </c:pt>
                <c:pt idx="1770">
                  <c:v>39653</c:v>
                </c:pt>
                <c:pt idx="1771">
                  <c:v>39654</c:v>
                </c:pt>
                <c:pt idx="1772">
                  <c:v>39657</c:v>
                </c:pt>
                <c:pt idx="1773">
                  <c:v>39658</c:v>
                </c:pt>
                <c:pt idx="1774">
                  <c:v>39659</c:v>
                </c:pt>
                <c:pt idx="1775">
                  <c:v>39660</c:v>
                </c:pt>
                <c:pt idx="1776">
                  <c:v>39661</c:v>
                </c:pt>
                <c:pt idx="1777">
                  <c:v>39664</c:v>
                </c:pt>
                <c:pt idx="1778">
                  <c:v>39665</c:v>
                </c:pt>
                <c:pt idx="1779">
                  <c:v>39666</c:v>
                </c:pt>
                <c:pt idx="1780">
                  <c:v>39667</c:v>
                </c:pt>
                <c:pt idx="1781">
                  <c:v>39668</c:v>
                </c:pt>
                <c:pt idx="1782">
                  <c:v>39671</c:v>
                </c:pt>
                <c:pt idx="1783">
                  <c:v>39672</c:v>
                </c:pt>
                <c:pt idx="1784">
                  <c:v>39673</c:v>
                </c:pt>
                <c:pt idx="1785">
                  <c:v>39674</c:v>
                </c:pt>
                <c:pt idx="1786">
                  <c:v>39675</c:v>
                </c:pt>
                <c:pt idx="1787">
                  <c:v>39678</c:v>
                </c:pt>
                <c:pt idx="1788">
                  <c:v>39679</c:v>
                </c:pt>
                <c:pt idx="1789">
                  <c:v>39680</c:v>
                </c:pt>
                <c:pt idx="1790">
                  <c:v>39681</c:v>
                </c:pt>
                <c:pt idx="1791">
                  <c:v>39682</c:v>
                </c:pt>
                <c:pt idx="1792">
                  <c:v>39685</c:v>
                </c:pt>
                <c:pt idx="1793">
                  <c:v>39686</c:v>
                </c:pt>
                <c:pt idx="1794">
                  <c:v>39687</c:v>
                </c:pt>
                <c:pt idx="1795">
                  <c:v>39688</c:v>
                </c:pt>
                <c:pt idx="1796">
                  <c:v>39689</c:v>
                </c:pt>
                <c:pt idx="1797">
                  <c:v>39692</c:v>
                </c:pt>
                <c:pt idx="1798">
                  <c:v>39693</c:v>
                </c:pt>
                <c:pt idx="1799">
                  <c:v>39694</c:v>
                </c:pt>
                <c:pt idx="1800">
                  <c:v>39695</c:v>
                </c:pt>
                <c:pt idx="1801">
                  <c:v>39696</c:v>
                </c:pt>
                <c:pt idx="1802">
                  <c:v>39699</c:v>
                </c:pt>
                <c:pt idx="1803">
                  <c:v>39700</c:v>
                </c:pt>
                <c:pt idx="1804">
                  <c:v>39701</c:v>
                </c:pt>
                <c:pt idx="1805">
                  <c:v>39702</c:v>
                </c:pt>
                <c:pt idx="1806">
                  <c:v>39703</c:v>
                </c:pt>
                <c:pt idx="1807">
                  <c:v>39706</c:v>
                </c:pt>
                <c:pt idx="1808">
                  <c:v>39707</c:v>
                </c:pt>
                <c:pt idx="1809">
                  <c:v>39708</c:v>
                </c:pt>
                <c:pt idx="1810">
                  <c:v>39709</c:v>
                </c:pt>
                <c:pt idx="1811">
                  <c:v>39710</c:v>
                </c:pt>
                <c:pt idx="1812">
                  <c:v>39713</c:v>
                </c:pt>
                <c:pt idx="1813">
                  <c:v>39714</c:v>
                </c:pt>
                <c:pt idx="1814">
                  <c:v>39715</c:v>
                </c:pt>
                <c:pt idx="1815">
                  <c:v>39716</c:v>
                </c:pt>
                <c:pt idx="1816">
                  <c:v>39717</c:v>
                </c:pt>
                <c:pt idx="1817">
                  <c:v>39720</c:v>
                </c:pt>
                <c:pt idx="1818">
                  <c:v>39721</c:v>
                </c:pt>
                <c:pt idx="1819">
                  <c:v>39722</c:v>
                </c:pt>
                <c:pt idx="1820">
                  <c:v>39723</c:v>
                </c:pt>
                <c:pt idx="1821">
                  <c:v>39724</c:v>
                </c:pt>
                <c:pt idx="1822">
                  <c:v>39727</c:v>
                </c:pt>
                <c:pt idx="1823">
                  <c:v>39728</c:v>
                </c:pt>
                <c:pt idx="1824">
                  <c:v>39729</c:v>
                </c:pt>
                <c:pt idx="1825">
                  <c:v>39730</c:v>
                </c:pt>
                <c:pt idx="1826">
                  <c:v>39731</c:v>
                </c:pt>
                <c:pt idx="1827">
                  <c:v>39734</c:v>
                </c:pt>
                <c:pt idx="1828">
                  <c:v>39735</c:v>
                </c:pt>
                <c:pt idx="1829">
                  <c:v>39736</c:v>
                </c:pt>
                <c:pt idx="1830">
                  <c:v>39737</c:v>
                </c:pt>
                <c:pt idx="1831">
                  <c:v>39738</c:v>
                </c:pt>
                <c:pt idx="1832">
                  <c:v>39741</c:v>
                </c:pt>
                <c:pt idx="1833">
                  <c:v>39742</c:v>
                </c:pt>
                <c:pt idx="1834">
                  <c:v>39743</c:v>
                </c:pt>
                <c:pt idx="1835">
                  <c:v>39744</c:v>
                </c:pt>
                <c:pt idx="1836">
                  <c:v>39745</c:v>
                </c:pt>
                <c:pt idx="1837">
                  <c:v>39748</c:v>
                </c:pt>
                <c:pt idx="1838">
                  <c:v>39749</c:v>
                </c:pt>
                <c:pt idx="1839">
                  <c:v>39750</c:v>
                </c:pt>
                <c:pt idx="1840">
                  <c:v>39751</c:v>
                </c:pt>
                <c:pt idx="1841">
                  <c:v>39752</c:v>
                </c:pt>
                <c:pt idx="1842">
                  <c:v>39755</c:v>
                </c:pt>
                <c:pt idx="1843">
                  <c:v>39756</c:v>
                </c:pt>
                <c:pt idx="1844">
                  <c:v>39757</c:v>
                </c:pt>
                <c:pt idx="1845">
                  <c:v>39758</c:v>
                </c:pt>
                <c:pt idx="1846">
                  <c:v>39759</c:v>
                </c:pt>
                <c:pt idx="1847">
                  <c:v>39762</c:v>
                </c:pt>
                <c:pt idx="1848">
                  <c:v>39763</c:v>
                </c:pt>
                <c:pt idx="1849">
                  <c:v>39764</c:v>
                </c:pt>
                <c:pt idx="1850">
                  <c:v>39765</c:v>
                </c:pt>
                <c:pt idx="1851">
                  <c:v>39766</c:v>
                </c:pt>
                <c:pt idx="1852">
                  <c:v>39769</c:v>
                </c:pt>
                <c:pt idx="1853">
                  <c:v>39770</c:v>
                </c:pt>
                <c:pt idx="1854">
                  <c:v>39771</c:v>
                </c:pt>
                <c:pt idx="1855">
                  <c:v>39772</c:v>
                </c:pt>
                <c:pt idx="1856">
                  <c:v>39773</c:v>
                </c:pt>
                <c:pt idx="1857">
                  <c:v>39776</c:v>
                </c:pt>
                <c:pt idx="1858">
                  <c:v>39777</c:v>
                </c:pt>
                <c:pt idx="1859">
                  <c:v>39778</c:v>
                </c:pt>
                <c:pt idx="1860">
                  <c:v>39779</c:v>
                </c:pt>
                <c:pt idx="1861">
                  <c:v>39780</c:v>
                </c:pt>
                <c:pt idx="1862">
                  <c:v>39783</c:v>
                </c:pt>
                <c:pt idx="1863">
                  <c:v>39784</c:v>
                </c:pt>
                <c:pt idx="1864">
                  <c:v>39785</c:v>
                </c:pt>
                <c:pt idx="1865">
                  <c:v>39786</c:v>
                </c:pt>
                <c:pt idx="1866">
                  <c:v>39787</c:v>
                </c:pt>
                <c:pt idx="1867">
                  <c:v>39790</c:v>
                </c:pt>
                <c:pt idx="1868">
                  <c:v>39791</c:v>
                </c:pt>
                <c:pt idx="1869">
                  <c:v>39792</c:v>
                </c:pt>
                <c:pt idx="1870">
                  <c:v>39793</c:v>
                </c:pt>
                <c:pt idx="1871">
                  <c:v>39794</c:v>
                </c:pt>
                <c:pt idx="1872">
                  <c:v>39797</c:v>
                </c:pt>
                <c:pt idx="1873">
                  <c:v>39798</c:v>
                </c:pt>
                <c:pt idx="1874">
                  <c:v>39799</c:v>
                </c:pt>
                <c:pt idx="1875">
                  <c:v>39800</c:v>
                </c:pt>
                <c:pt idx="1876">
                  <c:v>39801</c:v>
                </c:pt>
                <c:pt idx="1877">
                  <c:v>39804</c:v>
                </c:pt>
                <c:pt idx="1878">
                  <c:v>39805</c:v>
                </c:pt>
                <c:pt idx="1879">
                  <c:v>39806</c:v>
                </c:pt>
                <c:pt idx="1880">
                  <c:v>39807</c:v>
                </c:pt>
                <c:pt idx="1881">
                  <c:v>39808</c:v>
                </c:pt>
                <c:pt idx="1882">
                  <c:v>39811</c:v>
                </c:pt>
                <c:pt idx="1883">
                  <c:v>39812</c:v>
                </c:pt>
                <c:pt idx="1884">
                  <c:v>39813</c:v>
                </c:pt>
                <c:pt idx="1885">
                  <c:v>39814</c:v>
                </c:pt>
                <c:pt idx="1886">
                  <c:v>39815</c:v>
                </c:pt>
                <c:pt idx="1887">
                  <c:v>39818</c:v>
                </c:pt>
                <c:pt idx="1888">
                  <c:v>39819</c:v>
                </c:pt>
                <c:pt idx="1889">
                  <c:v>39820</c:v>
                </c:pt>
                <c:pt idx="1890">
                  <c:v>39821</c:v>
                </c:pt>
                <c:pt idx="1891">
                  <c:v>39822</c:v>
                </c:pt>
                <c:pt idx="1892">
                  <c:v>39825</c:v>
                </c:pt>
                <c:pt idx="1893">
                  <c:v>39826</c:v>
                </c:pt>
                <c:pt idx="1894">
                  <c:v>39827</c:v>
                </c:pt>
                <c:pt idx="1895">
                  <c:v>39828</c:v>
                </c:pt>
                <c:pt idx="1896">
                  <c:v>39829</c:v>
                </c:pt>
                <c:pt idx="1897">
                  <c:v>39832</c:v>
                </c:pt>
                <c:pt idx="1898">
                  <c:v>39833</c:v>
                </c:pt>
                <c:pt idx="1899">
                  <c:v>39834</c:v>
                </c:pt>
                <c:pt idx="1900">
                  <c:v>39835</c:v>
                </c:pt>
                <c:pt idx="1901">
                  <c:v>39836</c:v>
                </c:pt>
                <c:pt idx="1902">
                  <c:v>39839</c:v>
                </c:pt>
                <c:pt idx="1903">
                  <c:v>39840</c:v>
                </c:pt>
                <c:pt idx="1904">
                  <c:v>39841</c:v>
                </c:pt>
                <c:pt idx="1905">
                  <c:v>39842</c:v>
                </c:pt>
                <c:pt idx="1906">
                  <c:v>39843</c:v>
                </c:pt>
                <c:pt idx="1907">
                  <c:v>39846</c:v>
                </c:pt>
                <c:pt idx="1908">
                  <c:v>39847</c:v>
                </c:pt>
                <c:pt idx="1909">
                  <c:v>39848</c:v>
                </c:pt>
                <c:pt idx="1910">
                  <c:v>39849</c:v>
                </c:pt>
                <c:pt idx="1911">
                  <c:v>39850</c:v>
                </c:pt>
                <c:pt idx="1912">
                  <c:v>39853</c:v>
                </c:pt>
                <c:pt idx="1913">
                  <c:v>39854</c:v>
                </c:pt>
                <c:pt idx="1914">
                  <c:v>39855</c:v>
                </c:pt>
                <c:pt idx="1915">
                  <c:v>39856</c:v>
                </c:pt>
                <c:pt idx="1916">
                  <c:v>39857</c:v>
                </c:pt>
                <c:pt idx="1917">
                  <c:v>39860</c:v>
                </c:pt>
                <c:pt idx="1918">
                  <c:v>39861</c:v>
                </c:pt>
                <c:pt idx="1919">
                  <c:v>39862</c:v>
                </c:pt>
                <c:pt idx="1920">
                  <c:v>39863</c:v>
                </c:pt>
                <c:pt idx="1921">
                  <c:v>39864</c:v>
                </c:pt>
                <c:pt idx="1922">
                  <c:v>39867</c:v>
                </c:pt>
                <c:pt idx="1923">
                  <c:v>39868</c:v>
                </c:pt>
                <c:pt idx="1924">
                  <c:v>39869</c:v>
                </c:pt>
                <c:pt idx="1925">
                  <c:v>39870</c:v>
                </c:pt>
                <c:pt idx="1926">
                  <c:v>39871</c:v>
                </c:pt>
                <c:pt idx="1927">
                  <c:v>39874</c:v>
                </c:pt>
                <c:pt idx="1928">
                  <c:v>39875</c:v>
                </c:pt>
                <c:pt idx="1929">
                  <c:v>39876</c:v>
                </c:pt>
                <c:pt idx="1930">
                  <c:v>39877</c:v>
                </c:pt>
                <c:pt idx="1931">
                  <c:v>39878</c:v>
                </c:pt>
                <c:pt idx="1932">
                  <c:v>39881</c:v>
                </c:pt>
                <c:pt idx="1933">
                  <c:v>39882</c:v>
                </c:pt>
                <c:pt idx="1934">
                  <c:v>39883</c:v>
                </c:pt>
                <c:pt idx="1935">
                  <c:v>39884</c:v>
                </c:pt>
                <c:pt idx="1936">
                  <c:v>39885</c:v>
                </c:pt>
                <c:pt idx="1937">
                  <c:v>39888</c:v>
                </c:pt>
                <c:pt idx="1938">
                  <c:v>39889</c:v>
                </c:pt>
                <c:pt idx="1939">
                  <c:v>39890</c:v>
                </c:pt>
                <c:pt idx="1940">
                  <c:v>39891</c:v>
                </c:pt>
                <c:pt idx="1941">
                  <c:v>39892</c:v>
                </c:pt>
                <c:pt idx="1942">
                  <c:v>39895</c:v>
                </c:pt>
                <c:pt idx="1943">
                  <c:v>39896</c:v>
                </c:pt>
                <c:pt idx="1944">
                  <c:v>39897</c:v>
                </c:pt>
                <c:pt idx="1945">
                  <c:v>39898</c:v>
                </c:pt>
                <c:pt idx="1946">
                  <c:v>39899</c:v>
                </c:pt>
                <c:pt idx="1947">
                  <c:v>39902</c:v>
                </c:pt>
                <c:pt idx="1948">
                  <c:v>39903</c:v>
                </c:pt>
                <c:pt idx="1949">
                  <c:v>39904</c:v>
                </c:pt>
                <c:pt idx="1950">
                  <c:v>39905</c:v>
                </c:pt>
                <c:pt idx="1951">
                  <c:v>39906</c:v>
                </c:pt>
                <c:pt idx="1952">
                  <c:v>39909</c:v>
                </c:pt>
                <c:pt idx="1953">
                  <c:v>39910</c:v>
                </c:pt>
                <c:pt idx="1954">
                  <c:v>39911</c:v>
                </c:pt>
                <c:pt idx="1955">
                  <c:v>39912</c:v>
                </c:pt>
                <c:pt idx="1956">
                  <c:v>39913</c:v>
                </c:pt>
                <c:pt idx="1957">
                  <c:v>39916</c:v>
                </c:pt>
                <c:pt idx="1958">
                  <c:v>39917</c:v>
                </c:pt>
                <c:pt idx="1959">
                  <c:v>39918</c:v>
                </c:pt>
                <c:pt idx="1960">
                  <c:v>39919</c:v>
                </c:pt>
                <c:pt idx="1961">
                  <c:v>39920</c:v>
                </c:pt>
                <c:pt idx="1962">
                  <c:v>39923</c:v>
                </c:pt>
                <c:pt idx="1963">
                  <c:v>39924</c:v>
                </c:pt>
                <c:pt idx="1964">
                  <c:v>39925</c:v>
                </c:pt>
                <c:pt idx="1965">
                  <c:v>39926</c:v>
                </c:pt>
                <c:pt idx="1966">
                  <c:v>39927</c:v>
                </c:pt>
                <c:pt idx="1967">
                  <c:v>39930</c:v>
                </c:pt>
                <c:pt idx="1968">
                  <c:v>39931</c:v>
                </c:pt>
                <c:pt idx="1969">
                  <c:v>39932</c:v>
                </c:pt>
                <c:pt idx="1970">
                  <c:v>39933</c:v>
                </c:pt>
                <c:pt idx="1971">
                  <c:v>39934</c:v>
                </c:pt>
                <c:pt idx="1972">
                  <c:v>39937</c:v>
                </c:pt>
                <c:pt idx="1973">
                  <c:v>39938</c:v>
                </c:pt>
                <c:pt idx="1974">
                  <c:v>39939</c:v>
                </c:pt>
                <c:pt idx="1975">
                  <c:v>39940</c:v>
                </c:pt>
                <c:pt idx="1976">
                  <c:v>39941</c:v>
                </c:pt>
                <c:pt idx="1977">
                  <c:v>39944</c:v>
                </c:pt>
                <c:pt idx="1978">
                  <c:v>39945</c:v>
                </c:pt>
                <c:pt idx="1979">
                  <c:v>39946</c:v>
                </c:pt>
                <c:pt idx="1980">
                  <c:v>39947</c:v>
                </c:pt>
                <c:pt idx="1981">
                  <c:v>39948</c:v>
                </c:pt>
                <c:pt idx="1982">
                  <c:v>39951</c:v>
                </c:pt>
                <c:pt idx="1983">
                  <c:v>39952</c:v>
                </c:pt>
                <c:pt idx="1984">
                  <c:v>39953</c:v>
                </c:pt>
                <c:pt idx="1985">
                  <c:v>39954</c:v>
                </c:pt>
                <c:pt idx="1986">
                  <c:v>39955</c:v>
                </c:pt>
                <c:pt idx="1987">
                  <c:v>39958</c:v>
                </c:pt>
                <c:pt idx="1988">
                  <c:v>39959</c:v>
                </c:pt>
                <c:pt idx="1989">
                  <c:v>39960</c:v>
                </c:pt>
                <c:pt idx="1990">
                  <c:v>39961</c:v>
                </c:pt>
                <c:pt idx="1991">
                  <c:v>39962</c:v>
                </c:pt>
                <c:pt idx="1992">
                  <c:v>39965</c:v>
                </c:pt>
                <c:pt idx="1993">
                  <c:v>39966</c:v>
                </c:pt>
                <c:pt idx="1994">
                  <c:v>39967</c:v>
                </c:pt>
                <c:pt idx="1995">
                  <c:v>39968</c:v>
                </c:pt>
                <c:pt idx="1996">
                  <c:v>39969</c:v>
                </c:pt>
                <c:pt idx="1997">
                  <c:v>39972</c:v>
                </c:pt>
                <c:pt idx="1998">
                  <c:v>39973</c:v>
                </c:pt>
                <c:pt idx="1999">
                  <c:v>39974</c:v>
                </c:pt>
                <c:pt idx="2000">
                  <c:v>39975</c:v>
                </c:pt>
                <c:pt idx="2001">
                  <c:v>39976</c:v>
                </c:pt>
                <c:pt idx="2002">
                  <c:v>39979</c:v>
                </c:pt>
                <c:pt idx="2003">
                  <c:v>39980</c:v>
                </c:pt>
              </c:numCache>
            </c:numRef>
          </c:cat>
          <c:val>
            <c:numRef>
              <c:f>annualized!$G$5:$G$2008</c:f>
              <c:numCache>
                <c:formatCode>0.00%</c:formatCode>
                <c:ptCount val="2004"/>
                <c:pt idx="0">
                  <c:v>1.1955131698287673</c:v>
                </c:pt>
                <c:pt idx="1">
                  <c:v>1.1843598165963933</c:v>
                </c:pt>
                <c:pt idx="2">
                  <c:v>1.2162565439676802</c:v>
                </c:pt>
                <c:pt idx="3">
                  <c:v>1.2211682965526254</c:v>
                </c:pt>
                <c:pt idx="4">
                  <c:v>1.1837776323407962</c:v>
                </c:pt>
                <c:pt idx="5">
                  <c:v>1.1995904422623336</c:v>
                </c:pt>
                <c:pt idx="6">
                  <c:v>1.2080407380607761</c:v>
                </c:pt>
                <c:pt idx="7">
                  <c:v>1.1212027912821538</c:v>
                </c:pt>
                <c:pt idx="8">
                  <c:v>1.0853744328085559</c:v>
                </c:pt>
                <c:pt idx="9">
                  <c:v>1.0948661564308404</c:v>
                </c:pt>
                <c:pt idx="10">
                  <c:v>1.1078958062251199</c:v>
                </c:pt>
                <c:pt idx="11">
                  <c:v>1.097567527176547</c:v>
                </c:pt>
                <c:pt idx="12">
                  <c:v>1.0526857422391618</c:v>
                </c:pt>
                <c:pt idx="13">
                  <c:v>0.9757328428776505</c:v>
                </c:pt>
                <c:pt idx="14">
                  <c:v>1.0157788676557371</c:v>
                </c:pt>
                <c:pt idx="15">
                  <c:v>1.0027846221758656</c:v>
                </c:pt>
                <c:pt idx="16">
                  <c:v>1.0067856616847393</c:v>
                </c:pt>
                <c:pt idx="17">
                  <c:v>1.0660825474023101</c:v>
                </c:pt>
                <c:pt idx="18">
                  <c:v>1.0603877271378941</c:v>
                </c:pt>
                <c:pt idx="19">
                  <c:v>1.0707134313114945</c:v>
                </c:pt>
                <c:pt idx="20">
                  <c:v>1.0096441008704664</c:v>
                </c:pt>
                <c:pt idx="21">
                  <c:v>0.99401653499791875</c:v>
                </c:pt>
                <c:pt idx="22">
                  <c:v>0.95417453444490163</c:v>
                </c:pt>
                <c:pt idx="23">
                  <c:v>0.89826823106823239</c:v>
                </c:pt>
                <c:pt idx="24">
                  <c:v>0.90330171458565767</c:v>
                </c:pt>
                <c:pt idx="25">
                  <c:v>0.95216853158960135</c:v>
                </c:pt>
                <c:pt idx="26">
                  <c:v>0.954405932901771</c:v>
                </c:pt>
                <c:pt idx="27">
                  <c:v>0.88974990117323172</c:v>
                </c:pt>
                <c:pt idx="28">
                  <c:v>0.88659607401936658</c:v>
                </c:pt>
                <c:pt idx="29">
                  <c:v>0.87883533215333076</c:v>
                </c:pt>
                <c:pt idx="30">
                  <c:v>0.82095019286522952</c:v>
                </c:pt>
                <c:pt idx="31">
                  <c:v>0.8303551766973819</c:v>
                </c:pt>
                <c:pt idx="32">
                  <c:v>0.84522450999062571</c:v>
                </c:pt>
                <c:pt idx="33">
                  <c:v>0.84290511202896912</c:v>
                </c:pt>
                <c:pt idx="34">
                  <c:v>0.83785461040231868</c:v>
                </c:pt>
                <c:pt idx="35">
                  <c:v>0.82900062821060361</c:v>
                </c:pt>
                <c:pt idx="36">
                  <c:v>0.80062180769429869</c:v>
                </c:pt>
                <c:pt idx="37">
                  <c:v>0.82081283083797751</c:v>
                </c:pt>
                <c:pt idx="38">
                  <c:v>0.77364203557460975</c:v>
                </c:pt>
                <c:pt idx="39">
                  <c:v>0.74575895013859594</c:v>
                </c:pt>
                <c:pt idx="40">
                  <c:v>0.7062659317022808</c:v>
                </c:pt>
                <c:pt idx="41">
                  <c:v>0.66903621806491054</c:v>
                </c:pt>
                <c:pt idx="42">
                  <c:v>0.6841474010928027</c:v>
                </c:pt>
                <c:pt idx="43">
                  <c:v>0.66840531627776378</c:v>
                </c:pt>
                <c:pt idx="44">
                  <c:v>0.66830698477895378</c:v>
                </c:pt>
                <c:pt idx="45">
                  <c:v>0.7335186251093655</c:v>
                </c:pt>
                <c:pt idx="46">
                  <c:v>0.73189656698584771</c:v>
                </c:pt>
                <c:pt idx="47">
                  <c:v>0.69687297771341861</c:v>
                </c:pt>
                <c:pt idx="48">
                  <c:v>0.6950038681286127</c:v>
                </c:pt>
                <c:pt idx="49">
                  <c:v>0.6768660736398775</c:v>
                </c:pt>
                <c:pt idx="50">
                  <c:v>0.67907321588900504</c:v>
                </c:pt>
                <c:pt idx="51">
                  <c:v>0.67382161579385469</c:v>
                </c:pt>
                <c:pt idx="52">
                  <c:v>0.66463811417187757</c:v>
                </c:pt>
                <c:pt idx="53">
                  <c:v>0.65708556577765853</c:v>
                </c:pt>
                <c:pt idx="54">
                  <c:v>0.65477961757971237</c:v>
                </c:pt>
                <c:pt idx="55">
                  <c:v>0.66034248279924967</c:v>
                </c:pt>
                <c:pt idx="56">
                  <c:v>0.64971518689256103</c:v>
                </c:pt>
                <c:pt idx="57">
                  <c:v>0.66503225017608125</c:v>
                </c:pt>
                <c:pt idx="58">
                  <c:v>0.66503225017608125</c:v>
                </c:pt>
                <c:pt idx="59">
                  <c:v>0.67719248234506002</c:v>
                </c:pt>
                <c:pt idx="60">
                  <c:v>0.65900499370929988</c:v>
                </c:pt>
                <c:pt idx="61">
                  <c:v>0.6319751678559915</c:v>
                </c:pt>
                <c:pt idx="62">
                  <c:v>0.65548815829888263</c:v>
                </c:pt>
                <c:pt idx="63">
                  <c:v>0.65231721395721731</c:v>
                </c:pt>
                <c:pt idx="64">
                  <c:v>0.6946123210244064</c:v>
                </c:pt>
                <c:pt idx="65">
                  <c:v>0.72230258903472322</c:v>
                </c:pt>
                <c:pt idx="66">
                  <c:v>0.71444341387977794</c:v>
                </c:pt>
                <c:pt idx="67">
                  <c:v>0.72293835179855925</c:v>
                </c:pt>
                <c:pt idx="68">
                  <c:v>0.68892054584089979</c:v>
                </c:pt>
                <c:pt idx="69">
                  <c:v>0.69766334595188551</c:v>
                </c:pt>
                <c:pt idx="70">
                  <c:v>0.67203647154059398</c:v>
                </c:pt>
                <c:pt idx="71">
                  <c:v>0.67530083387093565</c:v>
                </c:pt>
                <c:pt idx="72">
                  <c:v>0.707998444042095</c:v>
                </c:pt>
                <c:pt idx="73">
                  <c:v>0.71508325663945693</c:v>
                </c:pt>
                <c:pt idx="74">
                  <c:v>0.75915184414190695</c:v>
                </c:pt>
                <c:pt idx="75">
                  <c:v>0.79728307520452368</c:v>
                </c:pt>
                <c:pt idx="76">
                  <c:v>0.8156667308517016</c:v>
                </c:pt>
                <c:pt idx="77">
                  <c:v>0.80699517457628012</c:v>
                </c:pt>
                <c:pt idx="78">
                  <c:v>0.7790440728974628</c:v>
                </c:pt>
                <c:pt idx="79">
                  <c:v>0.79163649234061362</c:v>
                </c:pt>
                <c:pt idx="80">
                  <c:v>0.76701457047540966</c:v>
                </c:pt>
                <c:pt idx="81">
                  <c:v>0.76139676231437736</c:v>
                </c:pt>
                <c:pt idx="82">
                  <c:v>0.77172862647337148</c:v>
                </c:pt>
                <c:pt idx="83">
                  <c:v>0.77599194808014804</c:v>
                </c:pt>
                <c:pt idx="84">
                  <c:v>0.76555534965428862</c:v>
                </c:pt>
                <c:pt idx="85">
                  <c:v>0.74869323174972691</c:v>
                </c:pt>
                <c:pt idx="86">
                  <c:v>0.74482366284047585</c:v>
                </c:pt>
                <c:pt idx="87">
                  <c:v>0.75207043365712711</c:v>
                </c:pt>
                <c:pt idx="88">
                  <c:v>0.7250216572983238</c:v>
                </c:pt>
                <c:pt idx="89">
                  <c:v>0.73692549175654931</c:v>
                </c:pt>
                <c:pt idx="90">
                  <c:v>0.73822155618956142</c:v>
                </c:pt>
                <c:pt idx="91">
                  <c:v>0.74034832182461252</c:v>
                </c:pt>
                <c:pt idx="92">
                  <c:v>0.76504526653969007</c:v>
                </c:pt>
                <c:pt idx="93">
                  <c:v>0.78098223022631896</c:v>
                </c:pt>
                <c:pt idx="94">
                  <c:v>0.78154687122522426</c:v>
                </c:pt>
                <c:pt idx="95">
                  <c:v>0.7642497780411569</c:v>
                </c:pt>
                <c:pt idx="96">
                  <c:v>0.72130329126409465</c:v>
                </c:pt>
                <c:pt idx="97">
                  <c:v>0.72827647603864065</c:v>
                </c:pt>
                <c:pt idx="98">
                  <c:v>0.73242663054235901</c:v>
                </c:pt>
                <c:pt idx="99">
                  <c:v>0.74254575188345973</c:v>
                </c:pt>
                <c:pt idx="100">
                  <c:v>0.73971432151780725</c:v>
                </c:pt>
                <c:pt idx="101">
                  <c:v>0.74280448641034791</c:v>
                </c:pt>
                <c:pt idx="102">
                  <c:v>0.724785482970696</c:v>
                </c:pt>
                <c:pt idx="103">
                  <c:v>0.72720495711806343</c:v>
                </c:pt>
                <c:pt idx="104">
                  <c:v>0.73365411267543557</c:v>
                </c:pt>
                <c:pt idx="105">
                  <c:v>0.72205516623463162</c:v>
                </c:pt>
                <c:pt idx="106">
                  <c:v>0.72939607900073611</c:v>
                </c:pt>
                <c:pt idx="107">
                  <c:v>0.70945535192251852</c:v>
                </c:pt>
                <c:pt idx="108">
                  <c:v>0.72129002250626462</c:v>
                </c:pt>
                <c:pt idx="109">
                  <c:v>0.71509897739587991</c:v>
                </c:pt>
                <c:pt idx="110">
                  <c:v>0.69849780256051086</c:v>
                </c:pt>
                <c:pt idx="111">
                  <c:v>0.66339991545917987</c:v>
                </c:pt>
                <c:pt idx="112">
                  <c:v>0.69862622901120197</c:v>
                </c:pt>
                <c:pt idx="113">
                  <c:v>0.72642550293450003</c:v>
                </c:pt>
                <c:pt idx="114">
                  <c:v>0.7413369488007735</c:v>
                </c:pt>
                <c:pt idx="115">
                  <c:v>0.72233155913805325</c:v>
                </c:pt>
                <c:pt idx="116">
                  <c:v>0.68157703877428544</c:v>
                </c:pt>
                <c:pt idx="117">
                  <c:v>0.69736323400213651</c:v>
                </c:pt>
                <c:pt idx="118">
                  <c:v>0.7059901493281413</c:v>
                </c:pt>
                <c:pt idx="119">
                  <c:v>0.68736524145274358</c:v>
                </c:pt>
                <c:pt idx="120">
                  <c:v>0.67461598756178021</c:v>
                </c:pt>
                <c:pt idx="121">
                  <c:v>0.69180245409127084</c:v>
                </c:pt>
                <c:pt idx="122">
                  <c:v>0.72174411207501121</c:v>
                </c:pt>
                <c:pt idx="123">
                  <c:v>0.75053822574883933</c:v>
                </c:pt>
                <c:pt idx="124">
                  <c:v>0.77064412232307866</c:v>
                </c:pt>
                <c:pt idx="125">
                  <c:v>0.76565018500969573</c:v>
                </c:pt>
                <c:pt idx="126">
                  <c:v>0.76847580554991946</c:v>
                </c:pt>
                <c:pt idx="127">
                  <c:v>0.76176126668713506</c:v>
                </c:pt>
                <c:pt idx="128">
                  <c:v>0.75555726196050266</c:v>
                </c:pt>
                <c:pt idx="129">
                  <c:v>0.7749871954510823</c:v>
                </c:pt>
                <c:pt idx="130">
                  <c:v>0.81776748258217491</c:v>
                </c:pt>
                <c:pt idx="131">
                  <c:v>0.79247000875526186</c:v>
                </c:pt>
                <c:pt idx="132">
                  <c:v>0.74017582764971313</c:v>
                </c:pt>
                <c:pt idx="133">
                  <c:v>0.70049514258823464</c:v>
                </c:pt>
                <c:pt idx="134">
                  <c:v>0.67858787278287969</c:v>
                </c:pt>
                <c:pt idx="135">
                  <c:v>0.66586938662444328</c:v>
                </c:pt>
                <c:pt idx="136">
                  <c:v>0.66311552932360862</c:v>
                </c:pt>
                <c:pt idx="137">
                  <c:v>0.62357106275855612</c:v>
                </c:pt>
                <c:pt idx="138">
                  <c:v>0.61675799124369246</c:v>
                </c:pt>
                <c:pt idx="139">
                  <c:v>0.63840892434389596</c:v>
                </c:pt>
                <c:pt idx="140">
                  <c:v>0.63362251227246436</c:v>
                </c:pt>
                <c:pt idx="141">
                  <c:v>0.61523407059444091</c:v>
                </c:pt>
                <c:pt idx="142">
                  <c:v>0.53798489960886764</c:v>
                </c:pt>
                <c:pt idx="143">
                  <c:v>0.5450593117863225</c:v>
                </c:pt>
                <c:pt idx="144">
                  <c:v>0.5423953199074345</c:v>
                </c:pt>
                <c:pt idx="145">
                  <c:v>0.5594704940918096</c:v>
                </c:pt>
                <c:pt idx="146">
                  <c:v>0.53235012897401357</c:v>
                </c:pt>
                <c:pt idx="147">
                  <c:v>0.57590131211833484</c:v>
                </c:pt>
                <c:pt idx="148">
                  <c:v>0.55599360801026454</c:v>
                </c:pt>
                <c:pt idx="149">
                  <c:v>0.53780431818035135</c:v>
                </c:pt>
                <c:pt idx="150">
                  <c:v>0.54638155110643949</c:v>
                </c:pt>
                <c:pt idx="151">
                  <c:v>0.53826014434804059</c:v>
                </c:pt>
                <c:pt idx="152">
                  <c:v>0.60503136758055764</c:v>
                </c:pt>
                <c:pt idx="153">
                  <c:v>0.55145086322299219</c:v>
                </c:pt>
                <c:pt idx="154">
                  <c:v>0.55469909931352224</c:v>
                </c:pt>
                <c:pt idx="155">
                  <c:v>0.54233065781292766</c:v>
                </c:pt>
                <c:pt idx="156">
                  <c:v>0.5340162434471889</c:v>
                </c:pt>
                <c:pt idx="157">
                  <c:v>0.5711717335537092</c:v>
                </c:pt>
                <c:pt idx="158">
                  <c:v>0.57253798015056057</c:v>
                </c:pt>
                <c:pt idx="159">
                  <c:v>0.56153174719719268</c:v>
                </c:pt>
                <c:pt idx="160">
                  <c:v>0.55463425218491913</c:v>
                </c:pt>
                <c:pt idx="161">
                  <c:v>0.56432738613278022</c:v>
                </c:pt>
                <c:pt idx="162">
                  <c:v>0.54229338705434549</c:v>
                </c:pt>
                <c:pt idx="163">
                  <c:v>0.53932382386403566</c:v>
                </c:pt>
                <c:pt idx="164">
                  <c:v>0.56329711839850161</c:v>
                </c:pt>
                <c:pt idx="165">
                  <c:v>0.56460304250815574</c:v>
                </c:pt>
                <c:pt idx="166">
                  <c:v>0.55816411548007894</c:v>
                </c:pt>
                <c:pt idx="167">
                  <c:v>0.54269059264741448</c:v>
                </c:pt>
                <c:pt idx="168">
                  <c:v>0.5477314747608556</c:v>
                </c:pt>
                <c:pt idx="169">
                  <c:v>0.55313091609725618</c:v>
                </c:pt>
                <c:pt idx="170">
                  <c:v>0.55675887904636845</c:v>
                </c:pt>
                <c:pt idx="171">
                  <c:v>0.58509698519643838</c:v>
                </c:pt>
                <c:pt idx="172">
                  <c:v>0.56156356150557629</c:v>
                </c:pt>
                <c:pt idx="173">
                  <c:v>0.55180355266572323</c:v>
                </c:pt>
                <c:pt idx="174">
                  <c:v>0.54882943912114779</c:v>
                </c:pt>
                <c:pt idx="175">
                  <c:v>0.55482416678321189</c:v>
                </c:pt>
                <c:pt idx="176">
                  <c:v>0.56564630005966454</c:v>
                </c:pt>
                <c:pt idx="177">
                  <c:v>0.63150927736071072</c:v>
                </c:pt>
                <c:pt idx="178">
                  <c:v>0.6573590372223318</c:v>
                </c:pt>
                <c:pt idx="179">
                  <c:v>0.67700427478407743</c:v>
                </c:pt>
                <c:pt idx="180">
                  <c:v>0.71160786263096854</c:v>
                </c:pt>
                <c:pt idx="181">
                  <c:v>0.73713360884779133</c:v>
                </c:pt>
                <c:pt idx="182">
                  <c:v>0.72367737901932405</c:v>
                </c:pt>
                <c:pt idx="183">
                  <c:v>0.68017281292877885</c:v>
                </c:pt>
                <c:pt idx="184">
                  <c:v>0.70049030662850265</c:v>
                </c:pt>
                <c:pt idx="185">
                  <c:v>0.663104660462845</c:v>
                </c:pt>
                <c:pt idx="186">
                  <c:v>0.63001487475393403</c:v>
                </c:pt>
                <c:pt idx="187">
                  <c:v>0.60871762770511562</c:v>
                </c:pt>
                <c:pt idx="188">
                  <c:v>0.63204376413838348</c:v>
                </c:pt>
                <c:pt idx="189">
                  <c:v>0.63403557960718993</c:v>
                </c:pt>
                <c:pt idx="190">
                  <c:v>0.63199599025360198</c:v>
                </c:pt>
                <c:pt idx="191">
                  <c:v>0.59854769628532711</c:v>
                </c:pt>
                <c:pt idx="192">
                  <c:v>0.58359042417889073</c:v>
                </c:pt>
                <c:pt idx="193">
                  <c:v>0.5837243306362695</c:v>
                </c:pt>
                <c:pt idx="194">
                  <c:v>0.58494869167046071</c:v>
                </c:pt>
                <c:pt idx="195">
                  <c:v>0.59735954863236307</c:v>
                </c:pt>
                <c:pt idx="196">
                  <c:v>0.61563104948954384</c:v>
                </c:pt>
                <c:pt idx="197">
                  <c:v>0.6442896984803681</c:v>
                </c:pt>
                <c:pt idx="198">
                  <c:v>0.64575751658773306</c:v>
                </c:pt>
                <c:pt idx="199">
                  <c:v>0.64835831575925229</c:v>
                </c:pt>
                <c:pt idx="200">
                  <c:v>0.64034263044645712</c:v>
                </c:pt>
                <c:pt idx="201">
                  <c:v>0.67084285557752577</c:v>
                </c:pt>
                <c:pt idx="202">
                  <c:v>0.62429878480509782</c:v>
                </c:pt>
                <c:pt idx="203">
                  <c:v>0.67011723750454033</c:v>
                </c:pt>
                <c:pt idx="204">
                  <c:v>0.67601555666693514</c:v>
                </c:pt>
                <c:pt idx="205">
                  <c:v>0.68351456670104505</c:v>
                </c:pt>
                <c:pt idx="206">
                  <c:v>0.69509464350058703</c:v>
                </c:pt>
                <c:pt idx="207">
                  <c:v>0.61536055891985186</c:v>
                </c:pt>
                <c:pt idx="208">
                  <c:v>0.6586772494038019</c:v>
                </c:pt>
                <c:pt idx="209">
                  <c:v>0.69000802085337765</c:v>
                </c:pt>
                <c:pt idx="210">
                  <c:v>0.6794822673245553</c:v>
                </c:pt>
                <c:pt idx="211">
                  <c:v>0.70098918093538831</c:v>
                </c:pt>
                <c:pt idx="212">
                  <c:v>0.74475873198702325</c:v>
                </c:pt>
                <c:pt idx="213">
                  <c:v>0.73674017396551195</c:v>
                </c:pt>
                <c:pt idx="214">
                  <c:v>0.72097702376865103</c:v>
                </c:pt>
                <c:pt idx="215">
                  <c:v>0.70044374664346054</c:v>
                </c:pt>
                <c:pt idx="216">
                  <c:v>0.70729034836010651</c:v>
                </c:pt>
                <c:pt idx="217">
                  <c:v>0.68972835874018779</c:v>
                </c:pt>
                <c:pt idx="218">
                  <c:v>0.69132162544812703</c:v>
                </c:pt>
                <c:pt idx="219">
                  <c:v>0.67524460580962531</c:v>
                </c:pt>
                <c:pt idx="220">
                  <c:v>0.65786267092784168</c:v>
                </c:pt>
                <c:pt idx="221">
                  <c:v>0.68786124272919391</c:v>
                </c:pt>
                <c:pt idx="222">
                  <c:v>0.65897778667772888</c:v>
                </c:pt>
                <c:pt idx="223">
                  <c:v>0.6561723788546443</c:v>
                </c:pt>
                <c:pt idx="224">
                  <c:v>0.6390017277893979</c:v>
                </c:pt>
                <c:pt idx="225">
                  <c:v>0.64210035516063524</c:v>
                </c:pt>
                <c:pt idx="226">
                  <c:v>0.65973272469737765</c:v>
                </c:pt>
                <c:pt idx="227">
                  <c:v>0.64327834316307275</c:v>
                </c:pt>
                <c:pt idx="228">
                  <c:v>0.65465532549212913</c:v>
                </c:pt>
                <c:pt idx="229">
                  <c:v>0.65621528726642364</c:v>
                </c:pt>
                <c:pt idx="230">
                  <c:v>0.67698936087415262</c:v>
                </c:pt>
                <c:pt idx="231">
                  <c:v>0.6768708092797755</c:v>
                </c:pt>
                <c:pt idx="232">
                  <c:v>0.74857725212825832</c:v>
                </c:pt>
                <c:pt idx="233">
                  <c:v>0.777592003450707</c:v>
                </c:pt>
                <c:pt idx="234">
                  <c:v>0.76613502064050243</c:v>
                </c:pt>
                <c:pt idx="235">
                  <c:v>0.75855464087164859</c:v>
                </c:pt>
                <c:pt idx="236">
                  <c:v>0.73702605593002479</c:v>
                </c:pt>
                <c:pt idx="237">
                  <c:v>0.73281078745694961</c:v>
                </c:pt>
                <c:pt idx="238">
                  <c:v>0.73610477398606067</c:v>
                </c:pt>
                <c:pt idx="239">
                  <c:v>0.73480776478777599</c:v>
                </c:pt>
                <c:pt idx="240">
                  <c:v>0.72846532986740109</c:v>
                </c:pt>
                <c:pt idx="241">
                  <c:v>0.74278492019535602</c:v>
                </c:pt>
                <c:pt idx="242">
                  <c:v>0.72928956596200201</c:v>
                </c:pt>
                <c:pt idx="243">
                  <c:v>0.73140814286649625</c:v>
                </c:pt>
                <c:pt idx="244">
                  <c:v>0.75523475801137563</c:v>
                </c:pt>
                <c:pt idx="245">
                  <c:v>0.77836315322159466</c:v>
                </c:pt>
                <c:pt idx="246">
                  <c:v>0.76719815862750118</c:v>
                </c:pt>
                <c:pt idx="247">
                  <c:v>0.7774146066652734</c:v>
                </c:pt>
                <c:pt idx="248">
                  <c:v>0.77720496280603713</c:v>
                </c:pt>
                <c:pt idx="249">
                  <c:v>0.75968402648821098</c:v>
                </c:pt>
                <c:pt idx="250">
                  <c:v>0.73935022071143597</c:v>
                </c:pt>
                <c:pt idx="251">
                  <c:v>0.75507699008567564</c:v>
                </c:pt>
                <c:pt idx="252">
                  <c:v>0.82835032094637318</c:v>
                </c:pt>
                <c:pt idx="253">
                  <c:v>0.84094888557467373</c:v>
                </c:pt>
                <c:pt idx="254">
                  <c:v>0.84001447998742496</c:v>
                </c:pt>
                <c:pt idx="255">
                  <c:v>0.83672573125819805</c:v>
                </c:pt>
                <c:pt idx="256">
                  <c:v>0.82849324256640555</c:v>
                </c:pt>
                <c:pt idx="257">
                  <c:v>0.83179632842654461</c:v>
                </c:pt>
                <c:pt idx="258">
                  <c:v>0.83545132639145114</c:v>
                </c:pt>
                <c:pt idx="259">
                  <c:v>0.84635125226349639</c:v>
                </c:pt>
                <c:pt idx="260">
                  <c:v>0.84094685250342427</c:v>
                </c:pt>
                <c:pt idx="261">
                  <c:v>0.8392954499995906</c:v>
                </c:pt>
                <c:pt idx="262">
                  <c:v>0.77526366732085505</c:v>
                </c:pt>
                <c:pt idx="263">
                  <c:v>0.73030341346188221</c:v>
                </c:pt>
                <c:pt idx="264">
                  <c:v>0.72547515105052263</c:v>
                </c:pt>
                <c:pt idx="265">
                  <c:v>0.70109174511845551</c:v>
                </c:pt>
                <c:pt idx="266">
                  <c:v>0.73198622135704361</c:v>
                </c:pt>
                <c:pt idx="267">
                  <c:v>0.72819066701676971</c:v>
                </c:pt>
                <c:pt idx="268">
                  <c:v>0.74889427304004375</c:v>
                </c:pt>
                <c:pt idx="269">
                  <c:v>0.7552991587227551</c:v>
                </c:pt>
                <c:pt idx="270">
                  <c:v>0.77990661023005148</c:v>
                </c:pt>
                <c:pt idx="271">
                  <c:v>0.75634760086907604</c:v>
                </c:pt>
                <c:pt idx="272">
                  <c:v>0.77065846547982386</c:v>
                </c:pt>
                <c:pt idx="273">
                  <c:v>0.78341588383347704</c:v>
                </c:pt>
                <c:pt idx="274">
                  <c:v>0.74775712298044661</c:v>
                </c:pt>
                <c:pt idx="275">
                  <c:v>0.74028207656462031</c:v>
                </c:pt>
                <c:pt idx="276">
                  <c:v>0.73317865035697172</c:v>
                </c:pt>
                <c:pt idx="277">
                  <c:v>0.73002449254755075</c:v>
                </c:pt>
                <c:pt idx="278">
                  <c:v>0.75514536416169065</c:v>
                </c:pt>
                <c:pt idx="279">
                  <c:v>0.74548608945782358</c:v>
                </c:pt>
                <c:pt idx="280">
                  <c:v>0.74944844271564492</c:v>
                </c:pt>
                <c:pt idx="281">
                  <c:v>0.76018486743926972</c:v>
                </c:pt>
                <c:pt idx="282">
                  <c:v>0.73223457259483593</c:v>
                </c:pt>
                <c:pt idx="283">
                  <c:v>0.70491220239830099</c:v>
                </c:pt>
                <c:pt idx="284">
                  <c:v>0.71465775057810133</c:v>
                </c:pt>
                <c:pt idx="285">
                  <c:v>0.71437546506995053</c:v>
                </c:pt>
                <c:pt idx="286">
                  <c:v>0.70022085847784332</c:v>
                </c:pt>
                <c:pt idx="287">
                  <c:v>0.71923330501546856</c:v>
                </c:pt>
                <c:pt idx="288">
                  <c:v>0.6915207883640182</c:v>
                </c:pt>
                <c:pt idx="289">
                  <c:v>0.6850926989233016</c:v>
                </c:pt>
                <c:pt idx="290">
                  <c:v>0.65566153308074038</c:v>
                </c:pt>
                <c:pt idx="291">
                  <c:v>0.66450676324535296</c:v>
                </c:pt>
                <c:pt idx="292">
                  <c:v>0.64019548130769244</c:v>
                </c:pt>
                <c:pt idx="293">
                  <c:v>0.65695512620750318</c:v>
                </c:pt>
                <c:pt idx="294">
                  <c:v>0.64439923471514293</c:v>
                </c:pt>
                <c:pt idx="295">
                  <c:v>0.63649267995059877</c:v>
                </c:pt>
                <c:pt idx="296">
                  <c:v>0.64053835604563703</c:v>
                </c:pt>
                <c:pt idx="297">
                  <c:v>0.62301139484646051</c:v>
                </c:pt>
                <c:pt idx="298">
                  <c:v>0.63998764758673832</c:v>
                </c:pt>
                <c:pt idx="299">
                  <c:v>0.65514358188512145</c:v>
                </c:pt>
                <c:pt idx="300">
                  <c:v>0.65396927262055971</c:v>
                </c:pt>
                <c:pt idx="301">
                  <c:v>0.66898894063339442</c:v>
                </c:pt>
                <c:pt idx="302">
                  <c:v>0.58022935355520255</c:v>
                </c:pt>
                <c:pt idx="303">
                  <c:v>0.59664240587324491</c:v>
                </c:pt>
                <c:pt idx="304">
                  <c:v>0.61246160367089386</c:v>
                </c:pt>
                <c:pt idx="305">
                  <c:v>0.62965036371611161</c:v>
                </c:pt>
                <c:pt idx="306">
                  <c:v>0.62514583340304386</c:v>
                </c:pt>
                <c:pt idx="307">
                  <c:v>0.61247466933893868</c:v>
                </c:pt>
                <c:pt idx="308">
                  <c:v>0.58684399815813471</c:v>
                </c:pt>
                <c:pt idx="309">
                  <c:v>0.59604485483328595</c:v>
                </c:pt>
                <c:pt idx="310">
                  <c:v>0.59062116908092444</c:v>
                </c:pt>
                <c:pt idx="311">
                  <c:v>0.59892655091373248</c:v>
                </c:pt>
                <c:pt idx="312">
                  <c:v>0.64357483585089759</c:v>
                </c:pt>
                <c:pt idx="313">
                  <c:v>0.64980153336291469</c:v>
                </c:pt>
                <c:pt idx="314">
                  <c:v>0.64980153336291469</c:v>
                </c:pt>
                <c:pt idx="315">
                  <c:v>0.65311423551864722</c:v>
                </c:pt>
                <c:pt idx="316">
                  <c:v>0.65948754458237002</c:v>
                </c:pt>
                <c:pt idx="317">
                  <c:v>0.68448564011257651</c:v>
                </c:pt>
                <c:pt idx="318">
                  <c:v>0.69327091139485364</c:v>
                </c:pt>
                <c:pt idx="319">
                  <c:v>0.69327091139485364</c:v>
                </c:pt>
                <c:pt idx="320">
                  <c:v>0.68338491672696056</c:v>
                </c:pt>
                <c:pt idx="321">
                  <c:v>0.67499146075705663</c:v>
                </c:pt>
                <c:pt idx="322">
                  <c:v>0.61553594492746821</c:v>
                </c:pt>
                <c:pt idx="323">
                  <c:v>0.60844649921689231</c:v>
                </c:pt>
                <c:pt idx="324">
                  <c:v>0.60055738405414139</c:v>
                </c:pt>
                <c:pt idx="325">
                  <c:v>0.58340695352667749</c:v>
                </c:pt>
                <c:pt idx="326">
                  <c:v>0.60626408991464931</c:v>
                </c:pt>
                <c:pt idx="327">
                  <c:v>0.59341479978187006</c:v>
                </c:pt>
                <c:pt idx="328">
                  <c:v>0.61732025323175765</c:v>
                </c:pt>
                <c:pt idx="329">
                  <c:v>0.62389593700354362</c:v>
                </c:pt>
                <c:pt idx="330">
                  <c:v>0.61448807964768681</c:v>
                </c:pt>
                <c:pt idx="331">
                  <c:v>0.63167384899168644</c:v>
                </c:pt>
                <c:pt idx="332">
                  <c:v>0.60148281327822373</c:v>
                </c:pt>
                <c:pt idx="333">
                  <c:v>0.63949654440659942</c:v>
                </c:pt>
                <c:pt idx="334">
                  <c:v>0.62824430385385233</c:v>
                </c:pt>
                <c:pt idx="335">
                  <c:v>0.62873383142529016</c:v>
                </c:pt>
                <c:pt idx="336">
                  <c:v>0.63789397534898318</c:v>
                </c:pt>
                <c:pt idx="337">
                  <c:v>0.68080010658420753</c:v>
                </c:pt>
                <c:pt idx="338">
                  <c:v>0.69127728197439797</c:v>
                </c:pt>
                <c:pt idx="339">
                  <c:v>0.68784398767003174</c:v>
                </c:pt>
                <c:pt idx="340">
                  <c:v>0.69038496279094919</c:v>
                </c:pt>
                <c:pt idx="341">
                  <c:v>0.69985840673426525</c:v>
                </c:pt>
                <c:pt idx="342">
                  <c:v>0.70646040619526851</c:v>
                </c:pt>
                <c:pt idx="343">
                  <c:v>0.72006209915270358</c:v>
                </c:pt>
                <c:pt idx="344">
                  <c:v>0.71671912022851725</c:v>
                </c:pt>
                <c:pt idx="345">
                  <c:v>0.71739547600481346</c:v>
                </c:pt>
                <c:pt idx="346">
                  <c:v>0.70915110005696058</c:v>
                </c:pt>
                <c:pt idx="347">
                  <c:v>0.69525990445649288</c:v>
                </c:pt>
                <c:pt idx="348">
                  <c:v>0.6913456217272762</c:v>
                </c:pt>
                <c:pt idx="349">
                  <c:v>0.68753718525440144</c:v>
                </c:pt>
                <c:pt idx="350">
                  <c:v>0.68112840044597989</c:v>
                </c:pt>
                <c:pt idx="351">
                  <c:v>0.68382253760099365</c:v>
                </c:pt>
                <c:pt idx="352">
                  <c:v>0.68868655870411488</c:v>
                </c:pt>
                <c:pt idx="353">
                  <c:v>0.69064567450719827</c:v>
                </c:pt>
                <c:pt idx="354">
                  <c:v>0.69351761025292358</c:v>
                </c:pt>
                <c:pt idx="355">
                  <c:v>0.68530138114007899</c:v>
                </c:pt>
                <c:pt idx="356">
                  <c:v>0.68159925004150757</c:v>
                </c:pt>
                <c:pt idx="357">
                  <c:v>0.71810002187339594</c:v>
                </c:pt>
                <c:pt idx="358">
                  <c:v>0.7362262294936277</c:v>
                </c:pt>
                <c:pt idx="359">
                  <c:v>0.7366086989097802</c:v>
                </c:pt>
                <c:pt idx="360">
                  <c:v>0.73050944405652662</c:v>
                </c:pt>
                <c:pt idx="361">
                  <c:v>0.72404440752176535</c:v>
                </c:pt>
                <c:pt idx="362">
                  <c:v>0.66273694377621029</c:v>
                </c:pt>
                <c:pt idx="363">
                  <c:v>0.67136881917845215</c:v>
                </c:pt>
                <c:pt idx="364">
                  <c:v>0.66375068405990811</c:v>
                </c:pt>
                <c:pt idx="365">
                  <c:v>0.65686552253053943</c:v>
                </c:pt>
                <c:pt idx="366">
                  <c:v>0.67718949270035744</c:v>
                </c:pt>
                <c:pt idx="367">
                  <c:v>0.67403905406063702</c:v>
                </c:pt>
                <c:pt idx="368">
                  <c:v>0.68040930215133999</c:v>
                </c:pt>
                <c:pt idx="369">
                  <c:v>0.69316398029281379</c:v>
                </c:pt>
                <c:pt idx="370">
                  <c:v>0.68167366516285433</c:v>
                </c:pt>
                <c:pt idx="371">
                  <c:v>0.6604767057835067</c:v>
                </c:pt>
                <c:pt idx="372">
                  <c:v>0.63627921761527451</c:v>
                </c:pt>
                <c:pt idx="373">
                  <c:v>0.65510181717850535</c:v>
                </c:pt>
                <c:pt idx="374">
                  <c:v>0.6403609742136549</c:v>
                </c:pt>
                <c:pt idx="375">
                  <c:v>0.63972356274029263</c:v>
                </c:pt>
                <c:pt idx="376">
                  <c:v>0.61718929270789891</c:v>
                </c:pt>
                <c:pt idx="377">
                  <c:v>0.64108126800913212</c:v>
                </c:pt>
                <c:pt idx="378">
                  <c:v>0.65204843829971459</c:v>
                </c:pt>
                <c:pt idx="379">
                  <c:v>0.65551169934629483</c:v>
                </c:pt>
                <c:pt idx="380">
                  <c:v>0.66718183596832326</c:v>
                </c:pt>
                <c:pt idx="381">
                  <c:v>0.66262445479443022</c:v>
                </c:pt>
                <c:pt idx="382">
                  <c:v>0.66018893862639938</c:v>
                </c:pt>
                <c:pt idx="383">
                  <c:v>0.65314308885511863</c:v>
                </c:pt>
                <c:pt idx="384">
                  <c:v>0.64714339004830912</c:v>
                </c:pt>
                <c:pt idx="385">
                  <c:v>0.64954535116812195</c:v>
                </c:pt>
                <c:pt idx="386">
                  <c:v>0.65050068526000682</c:v>
                </c:pt>
                <c:pt idx="387">
                  <c:v>0.69237766953687863</c:v>
                </c:pt>
                <c:pt idx="388">
                  <c:v>0.69668704758295752</c:v>
                </c:pt>
                <c:pt idx="389">
                  <c:v>0.688027820512086</c:v>
                </c:pt>
                <c:pt idx="390">
                  <c:v>0.68920321172347743</c:v>
                </c:pt>
                <c:pt idx="391">
                  <c:v>0.66027435703777693</c:v>
                </c:pt>
                <c:pt idx="392">
                  <c:v>0.64081022848450986</c:v>
                </c:pt>
                <c:pt idx="393">
                  <c:v>0.62660845252635156</c:v>
                </c:pt>
                <c:pt idx="394">
                  <c:v>0.62269229524434722</c:v>
                </c:pt>
                <c:pt idx="395">
                  <c:v>0.6198368915329171</c:v>
                </c:pt>
                <c:pt idx="396">
                  <c:v>0.60419328752554846</c:v>
                </c:pt>
                <c:pt idx="397">
                  <c:v>0.62119190251758283</c:v>
                </c:pt>
                <c:pt idx="398">
                  <c:v>0.60508906602602464</c:v>
                </c:pt>
                <c:pt idx="399">
                  <c:v>0.58313358888721778</c:v>
                </c:pt>
                <c:pt idx="400">
                  <c:v>0.59344278996017918</c:v>
                </c:pt>
                <c:pt idx="401">
                  <c:v>0.60032386669817739</c:v>
                </c:pt>
                <c:pt idx="402">
                  <c:v>0.54922498931303876</c:v>
                </c:pt>
                <c:pt idx="403">
                  <c:v>0.55819082131114361</c:v>
                </c:pt>
                <c:pt idx="404">
                  <c:v>0.5817100388915265</c:v>
                </c:pt>
                <c:pt idx="405">
                  <c:v>0.58268963323028755</c:v>
                </c:pt>
                <c:pt idx="406">
                  <c:v>0.571733561941556</c:v>
                </c:pt>
                <c:pt idx="407">
                  <c:v>0.57522186776732442</c:v>
                </c:pt>
                <c:pt idx="408">
                  <c:v>0.56280849774215391</c:v>
                </c:pt>
                <c:pt idx="409">
                  <c:v>0.56865130698642274</c:v>
                </c:pt>
                <c:pt idx="410">
                  <c:v>0.57024386029029861</c:v>
                </c:pt>
                <c:pt idx="411">
                  <c:v>0.57008774481623348</c:v>
                </c:pt>
                <c:pt idx="412">
                  <c:v>0.50021414601386516</c:v>
                </c:pt>
                <c:pt idx="413">
                  <c:v>0.48231109335959654</c:v>
                </c:pt>
                <c:pt idx="414">
                  <c:v>0.48035474855322646</c:v>
                </c:pt>
                <c:pt idx="415">
                  <c:v>0.48280080467089947</c:v>
                </c:pt>
                <c:pt idx="416">
                  <c:v>0.4529130740721854</c:v>
                </c:pt>
                <c:pt idx="417">
                  <c:v>0.48841749316847877</c:v>
                </c:pt>
                <c:pt idx="418">
                  <c:v>0.50930701980654947</c:v>
                </c:pt>
                <c:pt idx="419">
                  <c:v>0.51997227504057264</c:v>
                </c:pt>
                <c:pt idx="420">
                  <c:v>0.5102039905412703</c:v>
                </c:pt>
                <c:pt idx="421">
                  <c:v>0.49302923677022936</c:v>
                </c:pt>
                <c:pt idx="422">
                  <c:v>0.49738486748340643</c:v>
                </c:pt>
                <c:pt idx="423">
                  <c:v>0.47993152201266231</c:v>
                </c:pt>
                <c:pt idx="424">
                  <c:v>0.46906001996032032</c:v>
                </c:pt>
                <c:pt idx="425">
                  <c:v>0.47045794822921638</c:v>
                </c:pt>
                <c:pt idx="426">
                  <c:v>0.45683357033889382</c:v>
                </c:pt>
                <c:pt idx="427">
                  <c:v>0.45722511777518177</c:v>
                </c:pt>
                <c:pt idx="428">
                  <c:v>0.44760437194758201</c:v>
                </c:pt>
                <c:pt idx="429">
                  <c:v>0.44939501578627605</c:v>
                </c:pt>
                <c:pt idx="430">
                  <c:v>0.44728383702974472</c:v>
                </c:pt>
                <c:pt idx="431">
                  <c:v>0.42810037209974916</c:v>
                </c:pt>
                <c:pt idx="432">
                  <c:v>0.4222930866446164</c:v>
                </c:pt>
                <c:pt idx="433">
                  <c:v>0.43753902433155845</c:v>
                </c:pt>
                <c:pt idx="434">
                  <c:v>0.4214674282789983</c:v>
                </c:pt>
                <c:pt idx="435">
                  <c:v>0.40768371898530681</c:v>
                </c:pt>
                <c:pt idx="436">
                  <c:v>0.41166721371692833</c:v>
                </c:pt>
                <c:pt idx="437">
                  <c:v>0.38591908359705257</c:v>
                </c:pt>
                <c:pt idx="438">
                  <c:v>0.38828697250143707</c:v>
                </c:pt>
                <c:pt idx="439">
                  <c:v>0.38452827791551186</c:v>
                </c:pt>
                <c:pt idx="440">
                  <c:v>0.39816168356577203</c:v>
                </c:pt>
                <c:pt idx="441">
                  <c:v>0.39341555185035998</c:v>
                </c:pt>
                <c:pt idx="442">
                  <c:v>0.40713502880070729</c:v>
                </c:pt>
                <c:pt idx="443">
                  <c:v>0.3974122708147782</c:v>
                </c:pt>
                <c:pt idx="444">
                  <c:v>0.38802556457575527</c:v>
                </c:pt>
                <c:pt idx="445">
                  <c:v>0.38434529068654238</c:v>
                </c:pt>
                <c:pt idx="446">
                  <c:v>0.37619449982315412</c:v>
                </c:pt>
                <c:pt idx="447">
                  <c:v>0.38058106133507891</c:v>
                </c:pt>
                <c:pt idx="448">
                  <c:v>0.3948772938552636</c:v>
                </c:pt>
                <c:pt idx="449">
                  <c:v>0.37063667130133227</c:v>
                </c:pt>
                <c:pt idx="450">
                  <c:v>0.37694721893953531</c:v>
                </c:pt>
                <c:pt idx="451">
                  <c:v>0.37572624486733081</c:v>
                </c:pt>
                <c:pt idx="452">
                  <c:v>0.39584260279082817</c:v>
                </c:pt>
                <c:pt idx="453">
                  <c:v>0.4155986519120205</c:v>
                </c:pt>
                <c:pt idx="454">
                  <c:v>0.43464827124783612</c:v>
                </c:pt>
                <c:pt idx="455">
                  <c:v>0.44529773733017375</c:v>
                </c:pt>
                <c:pt idx="456">
                  <c:v>0.47431751218597001</c:v>
                </c:pt>
                <c:pt idx="457">
                  <c:v>0.46829083810171129</c:v>
                </c:pt>
                <c:pt idx="458">
                  <c:v>0.45186770637521012</c:v>
                </c:pt>
                <c:pt idx="459">
                  <c:v>0.47854088536527994</c:v>
                </c:pt>
                <c:pt idx="460">
                  <c:v>0.50421255444583457</c:v>
                </c:pt>
                <c:pt idx="461">
                  <c:v>0.50820184280319736</c:v>
                </c:pt>
                <c:pt idx="462">
                  <c:v>0.50620243549245258</c:v>
                </c:pt>
                <c:pt idx="463">
                  <c:v>0.51880339885752458</c:v>
                </c:pt>
                <c:pt idx="464">
                  <c:v>0.52819121257201018</c:v>
                </c:pt>
                <c:pt idx="465">
                  <c:v>0.51166177248401734</c:v>
                </c:pt>
                <c:pt idx="466">
                  <c:v>0.50733102811195696</c:v>
                </c:pt>
                <c:pt idx="467">
                  <c:v>0.50662898452788263</c:v>
                </c:pt>
                <c:pt idx="468">
                  <c:v>0.50352907593870011</c:v>
                </c:pt>
                <c:pt idx="469">
                  <c:v>0.50189955501092953</c:v>
                </c:pt>
                <c:pt idx="470">
                  <c:v>0.49692162768983428</c:v>
                </c:pt>
                <c:pt idx="471">
                  <c:v>0.52780521369167077</c:v>
                </c:pt>
                <c:pt idx="472">
                  <c:v>0.54750023062467512</c:v>
                </c:pt>
                <c:pt idx="473">
                  <c:v>0.55841916214853704</c:v>
                </c:pt>
                <c:pt idx="474">
                  <c:v>0.56144949914058373</c:v>
                </c:pt>
                <c:pt idx="475">
                  <c:v>0.5615563359534228</c:v>
                </c:pt>
                <c:pt idx="476">
                  <c:v>0.54588991998735836</c:v>
                </c:pt>
                <c:pt idx="477">
                  <c:v>0.52675669837486561</c:v>
                </c:pt>
                <c:pt idx="478">
                  <c:v>0.51866505390388906</c:v>
                </c:pt>
                <c:pt idx="479">
                  <c:v>0.51012587854521463</c:v>
                </c:pt>
                <c:pt idx="480">
                  <c:v>0.50849337325559962</c:v>
                </c:pt>
                <c:pt idx="481">
                  <c:v>0.5024902526879117</c:v>
                </c:pt>
                <c:pt idx="482">
                  <c:v>0.52287847000137111</c:v>
                </c:pt>
                <c:pt idx="483">
                  <c:v>0.5376974593275583</c:v>
                </c:pt>
                <c:pt idx="484">
                  <c:v>0.53979434877789711</c:v>
                </c:pt>
                <c:pt idx="485">
                  <c:v>0.53077018040115531</c:v>
                </c:pt>
                <c:pt idx="486">
                  <c:v>0.54682446193835221</c:v>
                </c:pt>
                <c:pt idx="487">
                  <c:v>0.56300979480211066</c:v>
                </c:pt>
                <c:pt idx="488">
                  <c:v>0.5650225049340305</c:v>
                </c:pt>
                <c:pt idx="489">
                  <c:v>0.56203326161406331</c:v>
                </c:pt>
                <c:pt idx="490">
                  <c:v>0.54574010664505912</c:v>
                </c:pt>
                <c:pt idx="491">
                  <c:v>0.54179353862628132</c:v>
                </c:pt>
                <c:pt idx="492">
                  <c:v>0.55254111710108322</c:v>
                </c:pt>
                <c:pt idx="493">
                  <c:v>0.5394195362350056</c:v>
                </c:pt>
                <c:pt idx="494">
                  <c:v>0.53182729798932371</c:v>
                </c:pt>
                <c:pt idx="495">
                  <c:v>0.53528892947175222</c:v>
                </c:pt>
                <c:pt idx="496">
                  <c:v>0.5484995353357297</c:v>
                </c:pt>
                <c:pt idx="497">
                  <c:v>0.54500071719527821</c:v>
                </c:pt>
                <c:pt idx="498">
                  <c:v>0.56457718914623989</c:v>
                </c:pt>
                <c:pt idx="499">
                  <c:v>0.5651243323746864</c:v>
                </c:pt>
                <c:pt idx="500">
                  <c:v>0.55537074159376187</c:v>
                </c:pt>
                <c:pt idx="501">
                  <c:v>0.54410249971166158</c:v>
                </c:pt>
                <c:pt idx="502">
                  <c:v>0.5329297434606769</c:v>
                </c:pt>
                <c:pt idx="503">
                  <c:v>0.55112088900684686</c:v>
                </c:pt>
                <c:pt idx="504">
                  <c:v>0.56267793235319641</c:v>
                </c:pt>
                <c:pt idx="505">
                  <c:v>0.55924776005016907</c:v>
                </c:pt>
                <c:pt idx="506">
                  <c:v>0.57518034265919971</c:v>
                </c:pt>
                <c:pt idx="507">
                  <c:v>0.59481716451905753</c:v>
                </c:pt>
                <c:pt idx="508">
                  <c:v>0.57996078094002657</c:v>
                </c:pt>
                <c:pt idx="509">
                  <c:v>0.56931425223185061</c:v>
                </c:pt>
                <c:pt idx="510">
                  <c:v>0.57870148737907079</c:v>
                </c:pt>
                <c:pt idx="511">
                  <c:v>0.57537614009258609</c:v>
                </c:pt>
                <c:pt idx="512">
                  <c:v>0.58247841830398595</c:v>
                </c:pt>
                <c:pt idx="513">
                  <c:v>0.57606190804552493</c:v>
                </c:pt>
                <c:pt idx="514">
                  <c:v>0.5581853000204009</c:v>
                </c:pt>
                <c:pt idx="515">
                  <c:v>0.53989932741577684</c:v>
                </c:pt>
                <c:pt idx="516">
                  <c:v>0.53762622895386569</c:v>
                </c:pt>
                <c:pt idx="517">
                  <c:v>0.47306336700202678</c:v>
                </c:pt>
                <c:pt idx="518">
                  <c:v>0.46797690669456976</c:v>
                </c:pt>
                <c:pt idx="519">
                  <c:v>0.42004712151320889</c:v>
                </c:pt>
                <c:pt idx="520">
                  <c:v>0.42332753568258397</c:v>
                </c:pt>
                <c:pt idx="521">
                  <c:v>0.44470953958104675</c:v>
                </c:pt>
                <c:pt idx="522">
                  <c:v>0.40767059021724927</c:v>
                </c:pt>
                <c:pt idx="523">
                  <c:v>0.37760418851961752</c:v>
                </c:pt>
                <c:pt idx="524">
                  <c:v>0.38227958719936073</c:v>
                </c:pt>
                <c:pt idx="525">
                  <c:v>0.37231831966180828</c:v>
                </c:pt>
                <c:pt idx="526">
                  <c:v>0.38322681186753038</c:v>
                </c:pt>
                <c:pt idx="527">
                  <c:v>0.36545855637340124</c:v>
                </c:pt>
                <c:pt idx="528">
                  <c:v>0.38844384057589876</c:v>
                </c:pt>
                <c:pt idx="529">
                  <c:v>0.40919673035389348</c:v>
                </c:pt>
                <c:pt idx="530">
                  <c:v>0.41889065690467592</c:v>
                </c:pt>
                <c:pt idx="531">
                  <c:v>0.42544547939363075</c:v>
                </c:pt>
                <c:pt idx="532">
                  <c:v>0.45439642939687452</c:v>
                </c:pt>
                <c:pt idx="533">
                  <c:v>0.44048842237699931</c:v>
                </c:pt>
                <c:pt idx="534">
                  <c:v>0.46374307003914184</c:v>
                </c:pt>
                <c:pt idx="535">
                  <c:v>0.52083373323675142</c:v>
                </c:pt>
                <c:pt idx="536">
                  <c:v>0.51037480242948774</c:v>
                </c:pt>
                <c:pt idx="537">
                  <c:v>0.50051988012780257</c:v>
                </c:pt>
                <c:pt idx="538">
                  <c:v>0.49001453948971141</c:v>
                </c:pt>
                <c:pt idx="539">
                  <c:v>0.50254454141751159</c:v>
                </c:pt>
                <c:pt idx="540">
                  <c:v>0.50541874852685631</c:v>
                </c:pt>
                <c:pt idx="541">
                  <c:v>0.49907459727586062</c:v>
                </c:pt>
                <c:pt idx="542">
                  <c:v>0.50627117363675889</c:v>
                </c:pt>
                <c:pt idx="543">
                  <c:v>0.52360258030182161</c:v>
                </c:pt>
                <c:pt idx="544">
                  <c:v>0.54305336665469861</c:v>
                </c:pt>
                <c:pt idx="545">
                  <c:v>0.54054362139553813</c:v>
                </c:pt>
                <c:pt idx="546">
                  <c:v>0.56275606655722732</c:v>
                </c:pt>
                <c:pt idx="547">
                  <c:v>0.60295992876687454</c:v>
                </c:pt>
                <c:pt idx="548">
                  <c:v>0.61627099073814662</c:v>
                </c:pt>
                <c:pt idx="549">
                  <c:v>0.63521684833729708</c:v>
                </c:pt>
                <c:pt idx="550">
                  <c:v>0.62453933240535264</c:v>
                </c:pt>
                <c:pt idx="551">
                  <c:v>0.62939587773557537</c:v>
                </c:pt>
                <c:pt idx="552">
                  <c:v>0.6174376742022305</c:v>
                </c:pt>
                <c:pt idx="553">
                  <c:v>0.6043664257829412</c:v>
                </c:pt>
                <c:pt idx="554">
                  <c:v>0.59425620334270757</c:v>
                </c:pt>
                <c:pt idx="555">
                  <c:v>0.58618485605968462</c:v>
                </c:pt>
                <c:pt idx="556">
                  <c:v>0.60543060990457764</c:v>
                </c:pt>
                <c:pt idx="557">
                  <c:v>0.59852027374335859</c:v>
                </c:pt>
                <c:pt idx="558">
                  <c:v>0.61324065639072434</c:v>
                </c:pt>
                <c:pt idx="559">
                  <c:v>0.59796503285332125</c:v>
                </c:pt>
                <c:pt idx="560">
                  <c:v>0.6036304250789255</c:v>
                </c:pt>
                <c:pt idx="561">
                  <c:v>0.60789597861271516</c:v>
                </c:pt>
                <c:pt idx="562">
                  <c:v>0.60285076368655766</c:v>
                </c:pt>
                <c:pt idx="563">
                  <c:v>0.59712616711945166</c:v>
                </c:pt>
                <c:pt idx="564">
                  <c:v>0.59974558646568621</c:v>
                </c:pt>
                <c:pt idx="565">
                  <c:v>0.6092430823630961</c:v>
                </c:pt>
                <c:pt idx="566">
                  <c:v>0.61945061729667916</c:v>
                </c:pt>
                <c:pt idx="567">
                  <c:v>0.6181102391801172</c:v>
                </c:pt>
                <c:pt idx="568">
                  <c:v>0.62803378083282468</c:v>
                </c:pt>
                <c:pt idx="569">
                  <c:v>0.62787254519702251</c:v>
                </c:pt>
                <c:pt idx="570">
                  <c:v>0.62505282717072363</c:v>
                </c:pt>
                <c:pt idx="571">
                  <c:v>0.61634502103169764</c:v>
                </c:pt>
                <c:pt idx="572">
                  <c:v>0.62777659857302526</c:v>
                </c:pt>
                <c:pt idx="573">
                  <c:v>0.63714611537294852</c:v>
                </c:pt>
                <c:pt idx="574">
                  <c:v>0.6419590427759676</c:v>
                </c:pt>
                <c:pt idx="575">
                  <c:v>0.6419590427759676</c:v>
                </c:pt>
                <c:pt idx="576">
                  <c:v>0.64897225810913384</c:v>
                </c:pt>
                <c:pt idx="577">
                  <c:v>0.64431606550247555</c:v>
                </c:pt>
                <c:pt idx="578">
                  <c:v>0.635100392013351</c:v>
                </c:pt>
                <c:pt idx="579">
                  <c:v>0.63486251097164859</c:v>
                </c:pt>
                <c:pt idx="580">
                  <c:v>0.63486251097164859</c:v>
                </c:pt>
                <c:pt idx="581">
                  <c:v>0.62924450362804196</c:v>
                </c:pt>
                <c:pt idx="582">
                  <c:v>0.62078728890222956</c:v>
                </c:pt>
                <c:pt idx="583">
                  <c:v>0.59979599027086183</c:v>
                </c:pt>
                <c:pt idx="584">
                  <c:v>0.5989377730333445</c:v>
                </c:pt>
                <c:pt idx="585">
                  <c:v>0.596870623614283</c:v>
                </c:pt>
                <c:pt idx="586">
                  <c:v>0.56958595194020956</c:v>
                </c:pt>
                <c:pt idx="587">
                  <c:v>0.70289676630883413</c:v>
                </c:pt>
                <c:pt idx="588">
                  <c:v>0.68766530204881249</c:v>
                </c:pt>
                <c:pt idx="589">
                  <c:v>0.68891807849452724</c:v>
                </c:pt>
                <c:pt idx="590">
                  <c:v>0.70595924337122473</c:v>
                </c:pt>
                <c:pt idx="591">
                  <c:v>0.70549305309852151</c:v>
                </c:pt>
                <c:pt idx="592">
                  <c:v>0.679381393665488</c:v>
                </c:pt>
                <c:pt idx="593">
                  <c:v>0.68038047548214453</c:v>
                </c:pt>
                <c:pt idx="594">
                  <c:v>0.67102885754854358</c:v>
                </c:pt>
                <c:pt idx="595">
                  <c:v>0.66976066583435312</c:v>
                </c:pt>
                <c:pt idx="596">
                  <c:v>0.63792071008935536</c:v>
                </c:pt>
                <c:pt idx="597">
                  <c:v>0.654495707747347</c:v>
                </c:pt>
                <c:pt idx="598">
                  <c:v>0.66464223434556013</c:v>
                </c:pt>
                <c:pt idx="599">
                  <c:v>0.67305363188232614</c:v>
                </c:pt>
                <c:pt idx="600">
                  <c:v>0.67766190766500567</c:v>
                </c:pt>
                <c:pt idx="601">
                  <c:v>0.65898249390594121</c:v>
                </c:pt>
                <c:pt idx="602">
                  <c:v>0.66409527666001744</c:v>
                </c:pt>
                <c:pt idx="603">
                  <c:v>0.6431470800531045</c:v>
                </c:pt>
                <c:pt idx="604">
                  <c:v>0.62726451971877251</c:v>
                </c:pt>
                <c:pt idx="605">
                  <c:v>0.63008881178686771</c:v>
                </c:pt>
                <c:pt idx="606">
                  <c:v>0.64112901157754643</c:v>
                </c:pt>
                <c:pt idx="607">
                  <c:v>0.65656098347980862</c:v>
                </c:pt>
                <c:pt idx="608">
                  <c:v>0.64611440191578262</c:v>
                </c:pt>
                <c:pt idx="609">
                  <c:v>0.63763427788090965</c:v>
                </c:pt>
                <c:pt idx="610">
                  <c:v>0.63279127441856819</c:v>
                </c:pt>
                <c:pt idx="611">
                  <c:v>0.61927855922530184</c:v>
                </c:pt>
                <c:pt idx="612">
                  <c:v>0.62953969662895914</c:v>
                </c:pt>
                <c:pt idx="613">
                  <c:v>0.63630999127930465</c:v>
                </c:pt>
                <c:pt idx="614">
                  <c:v>0.64130983125626362</c:v>
                </c:pt>
                <c:pt idx="615">
                  <c:v>0.63831556515880261</c:v>
                </c:pt>
                <c:pt idx="616">
                  <c:v>0.63768592603882335</c:v>
                </c:pt>
                <c:pt idx="617">
                  <c:v>0.62442137167547851</c:v>
                </c:pt>
                <c:pt idx="618">
                  <c:v>0.62526037263302114</c:v>
                </c:pt>
                <c:pt idx="619">
                  <c:v>0.60838590605357656</c:v>
                </c:pt>
                <c:pt idx="620">
                  <c:v>0.60060057075856843</c:v>
                </c:pt>
                <c:pt idx="621">
                  <c:v>0.60695833948515765</c:v>
                </c:pt>
                <c:pt idx="622">
                  <c:v>0.55188727840919705</c:v>
                </c:pt>
                <c:pt idx="623">
                  <c:v>0.56076118882017778</c:v>
                </c:pt>
                <c:pt idx="624">
                  <c:v>0.58647317531827658</c:v>
                </c:pt>
                <c:pt idx="625">
                  <c:v>0.5815690908575939</c:v>
                </c:pt>
                <c:pt idx="626">
                  <c:v>0.56980547379948399</c:v>
                </c:pt>
                <c:pt idx="627">
                  <c:v>0.51693014477974897</c:v>
                </c:pt>
                <c:pt idx="628">
                  <c:v>0.48627300035498666</c:v>
                </c:pt>
                <c:pt idx="629">
                  <c:v>0.49517933260107672</c:v>
                </c:pt>
                <c:pt idx="630">
                  <c:v>0.50345470418160798</c:v>
                </c:pt>
                <c:pt idx="631">
                  <c:v>0.50050862414913766</c:v>
                </c:pt>
                <c:pt idx="632">
                  <c:v>0.50376507893353861</c:v>
                </c:pt>
                <c:pt idx="633">
                  <c:v>0.5061144697845732</c:v>
                </c:pt>
                <c:pt idx="634">
                  <c:v>0.51746244332161673</c:v>
                </c:pt>
                <c:pt idx="635">
                  <c:v>0.48371806877769197</c:v>
                </c:pt>
                <c:pt idx="636">
                  <c:v>0.45659590117024257</c:v>
                </c:pt>
                <c:pt idx="637">
                  <c:v>0.45820803993620368</c:v>
                </c:pt>
                <c:pt idx="638">
                  <c:v>0.47340256888106258</c:v>
                </c:pt>
                <c:pt idx="639">
                  <c:v>0.47507883796468076</c:v>
                </c:pt>
                <c:pt idx="640">
                  <c:v>0.46711037512109632</c:v>
                </c:pt>
                <c:pt idx="641">
                  <c:v>0.45400692916009922</c:v>
                </c:pt>
                <c:pt idx="642">
                  <c:v>0.42487320401763401</c:v>
                </c:pt>
                <c:pt idx="643">
                  <c:v>0.42901134519562056</c:v>
                </c:pt>
                <c:pt idx="644">
                  <c:v>0.42690466365949636</c:v>
                </c:pt>
                <c:pt idx="645">
                  <c:v>0.42503607650209241</c:v>
                </c:pt>
                <c:pt idx="646">
                  <c:v>0.41841996549510202</c:v>
                </c:pt>
                <c:pt idx="647">
                  <c:v>0.4330769481203105</c:v>
                </c:pt>
                <c:pt idx="648">
                  <c:v>0.46254366317328582</c:v>
                </c:pt>
                <c:pt idx="649">
                  <c:v>0.46749938334847402</c:v>
                </c:pt>
                <c:pt idx="650">
                  <c:v>0.4511550479085662</c:v>
                </c:pt>
                <c:pt idx="651">
                  <c:v>0.4511550479085662</c:v>
                </c:pt>
                <c:pt idx="652">
                  <c:v>0.4677072502048038</c:v>
                </c:pt>
                <c:pt idx="653">
                  <c:v>0.48911167035926639</c:v>
                </c:pt>
                <c:pt idx="654">
                  <c:v>0.50508455685639309</c:v>
                </c:pt>
                <c:pt idx="655">
                  <c:v>0.49750758653087823</c:v>
                </c:pt>
                <c:pt idx="656">
                  <c:v>0.50605176129540297</c:v>
                </c:pt>
                <c:pt idx="657">
                  <c:v>0.53911775599821732</c:v>
                </c:pt>
                <c:pt idx="658">
                  <c:v>0.53721396086420881</c:v>
                </c:pt>
                <c:pt idx="659">
                  <c:v>0.56429182632082531</c:v>
                </c:pt>
                <c:pt idx="660">
                  <c:v>0.57645714306526186</c:v>
                </c:pt>
                <c:pt idx="661">
                  <c:v>0.57308028556346169</c:v>
                </c:pt>
                <c:pt idx="662">
                  <c:v>0.62453107020956611</c:v>
                </c:pt>
                <c:pt idx="663">
                  <c:v>0.60975863685502718</c:v>
                </c:pt>
                <c:pt idx="664">
                  <c:v>0.64886840434838677</c:v>
                </c:pt>
                <c:pt idx="665">
                  <c:v>0.68534101365636046</c:v>
                </c:pt>
                <c:pt idx="666">
                  <c:v>0.70338607042281076</c:v>
                </c:pt>
                <c:pt idx="667">
                  <c:v>0.74585626376415282</c:v>
                </c:pt>
                <c:pt idx="668">
                  <c:v>0.74112890335965265</c:v>
                </c:pt>
                <c:pt idx="669">
                  <c:v>0.72283806816323803</c:v>
                </c:pt>
                <c:pt idx="670">
                  <c:v>0.72581577735294101</c:v>
                </c:pt>
                <c:pt idx="671">
                  <c:v>0.78472084121023178</c:v>
                </c:pt>
                <c:pt idx="672">
                  <c:v>0.81530176701046853</c:v>
                </c:pt>
                <c:pt idx="673">
                  <c:v>0.80461184809943165</c:v>
                </c:pt>
                <c:pt idx="674">
                  <c:v>0.72941615142273775</c:v>
                </c:pt>
                <c:pt idx="675">
                  <c:v>0.72089183461835782</c:v>
                </c:pt>
                <c:pt idx="676">
                  <c:v>0.72853019281606857</c:v>
                </c:pt>
                <c:pt idx="677">
                  <c:v>0.60681193593590921</c:v>
                </c:pt>
                <c:pt idx="678">
                  <c:v>0.57126644766068124</c:v>
                </c:pt>
                <c:pt idx="679">
                  <c:v>0.5468707280165056</c:v>
                </c:pt>
                <c:pt idx="680">
                  <c:v>0.53187139523212967</c:v>
                </c:pt>
                <c:pt idx="681">
                  <c:v>0.52785477330494324</c:v>
                </c:pt>
                <c:pt idx="682">
                  <c:v>0.49739140444333163</c:v>
                </c:pt>
                <c:pt idx="683">
                  <c:v>0.56850196200371261</c:v>
                </c:pt>
                <c:pt idx="684">
                  <c:v>0.5803616149405787</c:v>
                </c:pt>
                <c:pt idx="685">
                  <c:v>0.59963072241240578</c:v>
                </c:pt>
                <c:pt idx="686">
                  <c:v>0.62865636222566534</c:v>
                </c:pt>
                <c:pt idx="687">
                  <c:v>0.61610494182806796</c:v>
                </c:pt>
                <c:pt idx="688">
                  <c:v>0.66073912260191603</c:v>
                </c:pt>
                <c:pt idx="689">
                  <c:v>0.6592089308111444</c:v>
                </c:pt>
                <c:pt idx="690">
                  <c:v>0.66565391795970796</c:v>
                </c:pt>
                <c:pt idx="691">
                  <c:v>0.68262199716590621</c:v>
                </c:pt>
                <c:pt idx="692">
                  <c:v>0.60618007174875999</c:v>
                </c:pt>
                <c:pt idx="693">
                  <c:v>0.55669086144021174</c:v>
                </c:pt>
                <c:pt idx="694">
                  <c:v>0.55828259485127485</c:v>
                </c:pt>
                <c:pt idx="695">
                  <c:v>0.5783915767261657</c:v>
                </c:pt>
                <c:pt idx="696">
                  <c:v>0.59482151484704049</c:v>
                </c:pt>
                <c:pt idx="697">
                  <c:v>0.54385982067842464</c:v>
                </c:pt>
                <c:pt idx="698">
                  <c:v>0.60187842010308756</c:v>
                </c:pt>
                <c:pt idx="699">
                  <c:v>0.59806503113886367</c:v>
                </c:pt>
                <c:pt idx="700">
                  <c:v>0.53046085730041814</c:v>
                </c:pt>
                <c:pt idx="701">
                  <c:v>0.52844012081492497</c:v>
                </c:pt>
                <c:pt idx="702">
                  <c:v>0.53369575974784267</c:v>
                </c:pt>
                <c:pt idx="703">
                  <c:v>0.5531053667853163</c:v>
                </c:pt>
                <c:pt idx="704">
                  <c:v>0.5431342043906433</c:v>
                </c:pt>
                <c:pt idx="705">
                  <c:v>0.54114798598969949</c:v>
                </c:pt>
                <c:pt idx="706">
                  <c:v>0.54378178883749351</c:v>
                </c:pt>
                <c:pt idx="707">
                  <c:v>0.60664868370061575</c:v>
                </c:pt>
                <c:pt idx="708">
                  <c:v>0.62552182053803673</c:v>
                </c:pt>
                <c:pt idx="709">
                  <c:v>0.64199620278354452</c:v>
                </c:pt>
                <c:pt idx="710">
                  <c:v>0.64630915985301352</c:v>
                </c:pt>
                <c:pt idx="711">
                  <c:v>0.64564187917729221</c:v>
                </c:pt>
                <c:pt idx="712">
                  <c:v>0.64826802996832122</c:v>
                </c:pt>
                <c:pt idx="713">
                  <c:v>0.67207150786058933</c:v>
                </c:pt>
                <c:pt idx="714">
                  <c:v>0.69419509664568357</c:v>
                </c:pt>
                <c:pt idx="715">
                  <c:v>0.69803632679219807</c:v>
                </c:pt>
                <c:pt idx="716">
                  <c:v>0.69684710375943415</c:v>
                </c:pt>
                <c:pt idx="717">
                  <c:v>0.68236007633903673</c:v>
                </c:pt>
                <c:pt idx="718">
                  <c:v>0.61802523666163811</c:v>
                </c:pt>
                <c:pt idx="719">
                  <c:v>0.61445390994395099</c:v>
                </c:pt>
                <c:pt idx="720">
                  <c:v>0.5943738912093125</c:v>
                </c:pt>
                <c:pt idx="721">
                  <c:v>0.5882045970688079</c:v>
                </c:pt>
                <c:pt idx="722">
                  <c:v>0.56764679751788505</c:v>
                </c:pt>
                <c:pt idx="723">
                  <c:v>0.60630197122962315</c:v>
                </c:pt>
                <c:pt idx="724">
                  <c:v>0.61820124366284235</c:v>
                </c:pt>
                <c:pt idx="725">
                  <c:v>0.64020062225307173</c:v>
                </c:pt>
                <c:pt idx="726">
                  <c:v>0.6262706732431591</c:v>
                </c:pt>
                <c:pt idx="727">
                  <c:v>0.64493241831922765</c:v>
                </c:pt>
                <c:pt idx="728">
                  <c:v>0.67009462948342924</c:v>
                </c:pt>
                <c:pt idx="729">
                  <c:v>0.73404592747149389</c:v>
                </c:pt>
                <c:pt idx="730">
                  <c:v>0.71729210308149893</c:v>
                </c:pt>
                <c:pt idx="731">
                  <c:v>0.69708362405622959</c:v>
                </c:pt>
                <c:pt idx="732">
                  <c:v>0.70726170305485769</c:v>
                </c:pt>
                <c:pt idx="733">
                  <c:v>0.75622913717115259</c:v>
                </c:pt>
                <c:pt idx="734">
                  <c:v>0.75768093334809339</c:v>
                </c:pt>
                <c:pt idx="735">
                  <c:v>0.76369400239673357</c:v>
                </c:pt>
                <c:pt idx="736">
                  <c:v>0.77284425232926546</c:v>
                </c:pt>
                <c:pt idx="737">
                  <c:v>0.77090849609771706</c:v>
                </c:pt>
                <c:pt idx="738">
                  <c:v>0.78209966186664559</c:v>
                </c:pt>
                <c:pt idx="739">
                  <c:v>0.80385521784188185</c:v>
                </c:pt>
                <c:pt idx="740">
                  <c:v>0.7908685424382087</c:v>
                </c:pt>
                <c:pt idx="741">
                  <c:v>0.76388964775447543</c:v>
                </c:pt>
                <c:pt idx="742">
                  <c:v>0.77644392453812716</c:v>
                </c:pt>
                <c:pt idx="743">
                  <c:v>0.78811284262392434</c:v>
                </c:pt>
                <c:pt idx="744">
                  <c:v>0.7626113413861022</c:v>
                </c:pt>
                <c:pt idx="745">
                  <c:v>0.7661821814527614</c:v>
                </c:pt>
                <c:pt idx="746">
                  <c:v>0.75907983740837526</c:v>
                </c:pt>
                <c:pt idx="747">
                  <c:v>0.7886562615856807</c:v>
                </c:pt>
                <c:pt idx="748">
                  <c:v>0.77512399855754444</c:v>
                </c:pt>
                <c:pt idx="749">
                  <c:v>0.77080638623397102</c:v>
                </c:pt>
                <c:pt idx="750">
                  <c:v>0.75550644272455703</c:v>
                </c:pt>
                <c:pt idx="751">
                  <c:v>0.75098679075597841</c:v>
                </c:pt>
                <c:pt idx="752">
                  <c:v>0.78029757352161822</c:v>
                </c:pt>
                <c:pt idx="753">
                  <c:v>0.76325302970870124</c:v>
                </c:pt>
                <c:pt idx="754">
                  <c:v>0.7343991279715385</c:v>
                </c:pt>
                <c:pt idx="755">
                  <c:v>0.72680082575744354</c:v>
                </c:pt>
                <c:pt idx="756">
                  <c:v>0.71475230862311823</c:v>
                </c:pt>
                <c:pt idx="757">
                  <c:v>0.73777812053406122</c:v>
                </c:pt>
                <c:pt idx="758">
                  <c:v>0.72219700677544552</c:v>
                </c:pt>
                <c:pt idx="759">
                  <c:v>0.73117966200986195</c:v>
                </c:pt>
                <c:pt idx="760">
                  <c:v>0.72820544309059243</c:v>
                </c:pt>
                <c:pt idx="761">
                  <c:v>0.71927390972902261</c:v>
                </c:pt>
                <c:pt idx="762">
                  <c:v>0.70377006968185363</c:v>
                </c:pt>
                <c:pt idx="763">
                  <c:v>0.68881869419113095</c:v>
                </c:pt>
                <c:pt idx="764">
                  <c:v>0.67772763777720113</c:v>
                </c:pt>
                <c:pt idx="765">
                  <c:v>0.67872149558015515</c:v>
                </c:pt>
                <c:pt idx="766">
                  <c:v>0.67687599758020633</c:v>
                </c:pt>
                <c:pt idx="767">
                  <c:v>0.66931384698830065</c:v>
                </c:pt>
                <c:pt idx="768">
                  <c:v>0.65765191761588282</c:v>
                </c:pt>
                <c:pt idx="769">
                  <c:v>0.65691744933734442</c:v>
                </c:pt>
                <c:pt idx="770">
                  <c:v>0.66471088596324091</c:v>
                </c:pt>
                <c:pt idx="771">
                  <c:v>0.66744252213830713</c:v>
                </c:pt>
                <c:pt idx="772">
                  <c:v>0.68074801110038152</c:v>
                </c:pt>
                <c:pt idx="773">
                  <c:v>0.70285172422370168</c:v>
                </c:pt>
                <c:pt idx="774">
                  <c:v>0.69436842433866719</c:v>
                </c:pt>
                <c:pt idx="775">
                  <c:v>0.69328578595696322</c:v>
                </c:pt>
                <c:pt idx="776">
                  <c:v>0.67406635144364091</c:v>
                </c:pt>
                <c:pt idx="777">
                  <c:v>0.6522303558163447</c:v>
                </c:pt>
                <c:pt idx="778">
                  <c:v>0.67508607409657984</c:v>
                </c:pt>
                <c:pt idx="779">
                  <c:v>0.66350035791918116</c:v>
                </c:pt>
                <c:pt idx="780">
                  <c:v>0.66143300932650662</c:v>
                </c:pt>
                <c:pt idx="781">
                  <c:v>0.65996060831412284</c:v>
                </c:pt>
                <c:pt idx="782">
                  <c:v>0.66534233399122833</c:v>
                </c:pt>
                <c:pt idx="783">
                  <c:v>0.69263018075347871</c:v>
                </c:pt>
                <c:pt idx="784">
                  <c:v>0.70928648827714791</c:v>
                </c:pt>
                <c:pt idx="785">
                  <c:v>0.71059894035807203</c:v>
                </c:pt>
                <c:pt idx="786">
                  <c:v>0.7110338557571757</c:v>
                </c:pt>
                <c:pt idx="787">
                  <c:v>0.68167508170120317</c:v>
                </c:pt>
                <c:pt idx="788">
                  <c:v>0.67981028210276251</c:v>
                </c:pt>
                <c:pt idx="789">
                  <c:v>0.71916131841298481</c:v>
                </c:pt>
                <c:pt idx="790">
                  <c:v>0.71596882789177063</c:v>
                </c:pt>
                <c:pt idx="791">
                  <c:v>0.69444216897447952</c:v>
                </c:pt>
                <c:pt idx="792">
                  <c:v>0.69332358418651452</c:v>
                </c:pt>
                <c:pt idx="793">
                  <c:v>0.68779706685953634</c:v>
                </c:pt>
                <c:pt idx="794">
                  <c:v>0.66103220895330561</c:v>
                </c:pt>
                <c:pt idx="795">
                  <c:v>0.67816889030232264</c:v>
                </c:pt>
                <c:pt idx="796">
                  <c:v>0.66436420706302479</c:v>
                </c:pt>
                <c:pt idx="797">
                  <c:v>0.66829740427882756</c:v>
                </c:pt>
                <c:pt idx="798">
                  <c:v>0.66777438921883681</c:v>
                </c:pt>
                <c:pt idx="799">
                  <c:v>0.66904304655296931</c:v>
                </c:pt>
                <c:pt idx="800">
                  <c:v>0.6692561016509555</c:v>
                </c:pt>
                <c:pt idx="801">
                  <c:v>0.6256451980857618</c:v>
                </c:pt>
                <c:pt idx="802">
                  <c:v>0.64314673933652799</c:v>
                </c:pt>
                <c:pt idx="803">
                  <c:v>0.65833202993109552</c:v>
                </c:pt>
                <c:pt idx="804">
                  <c:v>0.66338955959629164</c:v>
                </c:pt>
                <c:pt idx="805">
                  <c:v>0.67000438976325349</c:v>
                </c:pt>
                <c:pt idx="806">
                  <c:v>0.66961679051062872</c:v>
                </c:pt>
                <c:pt idx="807">
                  <c:v>0.66328211174216456</c:v>
                </c:pt>
                <c:pt idx="808">
                  <c:v>0.68180943589649035</c:v>
                </c:pt>
                <c:pt idx="809">
                  <c:v>0.66526225485406942</c:v>
                </c:pt>
                <c:pt idx="810">
                  <c:v>0.63082292792518191</c:v>
                </c:pt>
                <c:pt idx="811">
                  <c:v>0.6672057431513112</c:v>
                </c:pt>
                <c:pt idx="812">
                  <c:v>0.6629257388450418</c:v>
                </c:pt>
                <c:pt idx="813">
                  <c:v>0.68678458400433151</c:v>
                </c:pt>
                <c:pt idx="814">
                  <c:v>0.6943156571213136</c:v>
                </c:pt>
                <c:pt idx="815">
                  <c:v>0.71620970832140585</c:v>
                </c:pt>
                <c:pt idx="816">
                  <c:v>0.71756163781241966</c:v>
                </c:pt>
                <c:pt idx="817">
                  <c:v>0.72090642546410799</c:v>
                </c:pt>
                <c:pt idx="818">
                  <c:v>0.71262099280369184</c:v>
                </c:pt>
                <c:pt idx="819">
                  <c:v>0.72104813415468305</c:v>
                </c:pt>
                <c:pt idx="820">
                  <c:v>0.73007271509398963</c:v>
                </c:pt>
                <c:pt idx="821">
                  <c:v>0.73160848009128765</c:v>
                </c:pt>
                <c:pt idx="822">
                  <c:v>0.76615839371605476</c:v>
                </c:pt>
                <c:pt idx="823">
                  <c:v>0.77889366677760852</c:v>
                </c:pt>
                <c:pt idx="824">
                  <c:v>0.85187204525881843</c:v>
                </c:pt>
                <c:pt idx="825">
                  <c:v>0.88571604753989153</c:v>
                </c:pt>
                <c:pt idx="826">
                  <c:v>0.90246393017925219</c:v>
                </c:pt>
                <c:pt idx="827">
                  <c:v>0.91797517601301526</c:v>
                </c:pt>
                <c:pt idx="828">
                  <c:v>0.90217869074423906</c:v>
                </c:pt>
                <c:pt idx="829">
                  <c:v>0.880655364033609</c:v>
                </c:pt>
                <c:pt idx="830">
                  <c:v>0.87511884686930064</c:v>
                </c:pt>
                <c:pt idx="831">
                  <c:v>0.90563569634147112</c:v>
                </c:pt>
                <c:pt idx="832">
                  <c:v>0.94474432078562076</c:v>
                </c:pt>
                <c:pt idx="833">
                  <c:v>0.87590805008955008</c:v>
                </c:pt>
                <c:pt idx="834">
                  <c:v>0.87172214519763658</c:v>
                </c:pt>
                <c:pt idx="835">
                  <c:v>0.8601969847406703</c:v>
                </c:pt>
                <c:pt idx="836">
                  <c:v>0.85308297713050885</c:v>
                </c:pt>
                <c:pt idx="837">
                  <c:v>0.83960712782605529</c:v>
                </c:pt>
                <c:pt idx="838">
                  <c:v>0.87916747027944275</c:v>
                </c:pt>
                <c:pt idx="839">
                  <c:v>0.91627013758288456</c:v>
                </c:pt>
                <c:pt idx="840">
                  <c:v>0.90517711000893208</c:v>
                </c:pt>
                <c:pt idx="841">
                  <c:v>0.9012632337935077</c:v>
                </c:pt>
                <c:pt idx="842">
                  <c:v>0.90719306927435639</c:v>
                </c:pt>
                <c:pt idx="843">
                  <c:v>0.90387985267216076</c:v>
                </c:pt>
                <c:pt idx="844">
                  <c:v>0.90235060868420269</c:v>
                </c:pt>
                <c:pt idx="845">
                  <c:v>0.90511828041727549</c:v>
                </c:pt>
                <c:pt idx="846">
                  <c:v>0.90402441390538013</c:v>
                </c:pt>
                <c:pt idx="847">
                  <c:v>0.81880255244848543</c:v>
                </c:pt>
                <c:pt idx="848">
                  <c:v>0.81516707688707468</c:v>
                </c:pt>
                <c:pt idx="849">
                  <c:v>0.82772114581706879</c:v>
                </c:pt>
                <c:pt idx="850">
                  <c:v>0.83400528247977257</c:v>
                </c:pt>
                <c:pt idx="851">
                  <c:v>0.8271995479429245</c:v>
                </c:pt>
                <c:pt idx="852">
                  <c:v>0.87243674682844052</c:v>
                </c:pt>
                <c:pt idx="853">
                  <c:v>0.88860411468889211</c:v>
                </c:pt>
                <c:pt idx="854">
                  <c:v>0.89574012260075131</c:v>
                </c:pt>
                <c:pt idx="855">
                  <c:v>0.90806484462116832</c:v>
                </c:pt>
                <c:pt idx="856">
                  <c:v>0.89452488035172451</c:v>
                </c:pt>
                <c:pt idx="857">
                  <c:v>0.89608812822376338</c:v>
                </c:pt>
                <c:pt idx="858">
                  <c:v>0.88753702799817713</c:v>
                </c:pt>
                <c:pt idx="859">
                  <c:v>0.87489554081565513</c:v>
                </c:pt>
                <c:pt idx="860">
                  <c:v>0.87329953234485269</c:v>
                </c:pt>
                <c:pt idx="861">
                  <c:v>0.8632968210480354</c:v>
                </c:pt>
                <c:pt idx="862">
                  <c:v>0.81788561614220312</c:v>
                </c:pt>
                <c:pt idx="863">
                  <c:v>0.84448889498586777</c:v>
                </c:pt>
                <c:pt idx="864">
                  <c:v>0.83505051587665458</c:v>
                </c:pt>
                <c:pt idx="865">
                  <c:v>0.83376092598675999</c:v>
                </c:pt>
                <c:pt idx="866">
                  <c:v>0.83600660354470302</c:v>
                </c:pt>
                <c:pt idx="867">
                  <c:v>0.83121807884815713</c:v>
                </c:pt>
                <c:pt idx="868">
                  <c:v>0.82367918599248391</c:v>
                </c:pt>
                <c:pt idx="869">
                  <c:v>0.82079096494430814</c:v>
                </c:pt>
                <c:pt idx="870">
                  <c:v>0.82051649491091028</c:v>
                </c:pt>
                <c:pt idx="871">
                  <c:v>0.81813262130496456</c:v>
                </c:pt>
                <c:pt idx="872">
                  <c:v>0.82441519130585816</c:v>
                </c:pt>
                <c:pt idx="873">
                  <c:v>0.82928737987094359</c:v>
                </c:pt>
                <c:pt idx="874">
                  <c:v>0.82680774424474868</c:v>
                </c:pt>
                <c:pt idx="875">
                  <c:v>0.8171827282635038</c:v>
                </c:pt>
                <c:pt idx="876">
                  <c:v>0.8109253768911111</c:v>
                </c:pt>
                <c:pt idx="877">
                  <c:v>0.81732811295175667</c:v>
                </c:pt>
                <c:pt idx="878">
                  <c:v>0.84168520803842295</c:v>
                </c:pt>
                <c:pt idx="879">
                  <c:v>0.84373833267160925</c:v>
                </c:pt>
                <c:pt idx="880">
                  <c:v>0.8201161681651401</c:v>
                </c:pt>
                <c:pt idx="881">
                  <c:v>0.80111529854387531</c:v>
                </c:pt>
                <c:pt idx="882">
                  <c:v>0.78379885460514176</c:v>
                </c:pt>
                <c:pt idx="883">
                  <c:v>0.72337614723387955</c:v>
                </c:pt>
                <c:pt idx="884">
                  <c:v>0.74593137479059968</c:v>
                </c:pt>
                <c:pt idx="885">
                  <c:v>0.74593497591376967</c:v>
                </c:pt>
                <c:pt idx="886">
                  <c:v>0.74218450907149314</c:v>
                </c:pt>
                <c:pt idx="887">
                  <c:v>0.73631268919292647</c:v>
                </c:pt>
                <c:pt idx="888">
                  <c:v>0.74674912634951296</c:v>
                </c:pt>
                <c:pt idx="889">
                  <c:v>0.72901396664569185</c:v>
                </c:pt>
                <c:pt idx="890">
                  <c:v>0.75731428500719211</c:v>
                </c:pt>
                <c:pt idx="891">
                  <c:v>0.7779861810791584</c:v>
                </c:pt>
                <c:pt idx="892">
                  <c:v>0.75873400802359947</c:v>
                </c:pt>
                <c:pt idx="893">
                  <c:v>0.73054380482585468</c:v>
                </c:pt>
                <c:pt idx="894">
                  <c:v>0.76673674422550975</c:v>
                </c:pt>
                <c:pt idx="895">
                  <c:v>0.7637405735664351</c:v>
                </c:pt>
                <c:pt idx="896">
                  <c:v>0.76230952730138302</c:v>
                </c:pt>
                <c:pt idx="897">
                  <c:v>0.78313820838825254</c:v>
                </c:pt>
                <c:pt idx="898">
                  <c:v>0.79833593532031233</c:v>
                </c:pt>
                <c:pt idx="899">
                  <c:v>0.82786189316544045</c:v>
                </c:pt>
                <c:pt idx="900">
                  <c:v>0.81180376935775256</c:v>
                </c:pt>
                <c:pt idx="901">
                  <c:v>0.79998156198107351</c:v>
                </c:pt>
                <c:pt idx="902">
                  <c:v>0.78775007753064585</c:v>
                </c:pt>
                <c:pt idx="903">
                  <c:v>0.81509726828807572</c:v>
                </c:pt>
                <c:pt idx="904">
                  <c:v>0.82449688868147852</c:v>
                </c:pt>
                <c:pt idx="905">
                  <c:v>0.80605523092012565</c:v>
                </c:pt>
                <c:pt idx="906">
                  <c:v>0.79023375859984024</c:v>
                </c:pt>
                <c:pt idx="907">
                  <c:v>0.78346766922769107</c:v>
                </c:pt>
                <c:pt idx="908">
                  <c:v>0.78886055962248269</c:v>
                </c:pt>
                <c:pt idx="909">
                  <c:v>0.78558766560253757</c:v>
                </c:pt>
                <c:pt idx="910">
                  <c:v>0.76780760847553475</c:v>
                </c:pt>
                <c:pt idx="911">
                  <c:v>0.76150508520853988</c:v>
                </c:pt>
                <c:pt idx="912">
                  <c:v>0.81376442351114364</c:v>
                </c:pt>
                <c:pt idx="913">
                  <c:v>0.79944522117620598</c:v>
                </c:pt>
                <c:pt idx="914">
                  <c:v>0.80669627352683715</c:v>
                </c:pt>
                <c:pt idx="915">
                  <c:v>0.82065343121766354</c:v>
                </c:pt>
                <c:pt idx="916">
                  <c:v>0.8223583727480076</c:v>
                </c:pt>
                <c:pt idx="917">
                  <c:v>0.82423771840461124</c:v>
                </c:pt>
                <c:pt idx="918">
                  <c:v>0.81004789168830071</c:v>
                </c:pt>
                <c:pt idx="919">
                  <c:v>0.82301251322008384</c:v>
                </c:pt>
                <c:pt idx="920">
                  <c:v>0.81395205477297849</c:v>
                </c:pt>
                <c:pt idx="921">
                  <c:v>0.81193170578123619</c:v>
                </c:pt>
                <c:pt idx="922">
                  <c:v>0.81400362854329766</c:v>
                </c:pt>
                <c:pt idx="923">
                  <c:v>0.81326519180081891</c:v>
                </c:pt>
                <c:pt idx="924">
                  <c:v>0.80468481120063162</c:v>
                </c:pt>
                <c:pt idx="925">
                  <c:v>0.82311936471361991</c:v>
                </c:pt>
                <c:pt idx="926">
                  <c:v>0.80928877635644825</c:v>
                </c:pt>
                <c:pt idx="927">
                  <c:v>0.82156769657405593</c:v>
                </c:pt>
                <c:pt idx="928">
                  <c:v>0.82366908786654169</c:v>
                </c:pt>
                <c:pt idx="929">
                  <c:v>0.82285987475224553</c:v>
                </c:pt>
                <c:pt idx="930">
                  <c:v>0.83381794652232899</c:v>
                </c:pt>
                <c:pt idx="931">
                  <c:v>0.83659958803862855</c:v>
                </c:pt>
                <c:pt idx="932">
                  <c:v>0.82952098384358042</c:v>
                </c:pt>
                <c:pt idx="933">
                  <c:v>0.82905893202639702</c:v>
                </c:pt>
                <c:pt idx="934">
                  <c:v>0.81427718694255757</c:v>
                </c:pt>
                <c:pt idx="935">
                  <c:v>0.82479301862088927</c:v>
                </c:pt>
                <c:pt idx="936">
                  <c:v>0.82532585802145864</c:v>
                </c:pt>
                <c:pt idx="937">
                  <c:v>0.84554509289660962</c:v>
                </c:pt>
                <c:pt idx="938">
                  <c:v>0.81910610063619371</c:v>
                </c:pt>
                <c:pt idx="939">
                  <c:v>0.81590872324482089</c:v>
                </c:pt>
                <c:pt idx="940">
                  <c:v>0.81235749307755767</c:v>
                </c:pt>
                <c:pt idx="941">
                  <c:v>0.81049820237369108</c:v>
                </c:pt>
                <c:pt idx="942">
                  <c:v>0.80406023750479716</c:v>
                </c:pt>
                <c:pt idx="943">
                  <c:v>0.77520484962072822</c:v>
                </c:pt>
                <c:pt idx="944">
                  <c:v>0.78790730708161749</c:v>
                </c:pt>
                <c:pt idx="945">
                  <c:v>0.7839207834712737</c:v>
                </c:pt>
                <c:pt idx="946">
                  <c:v>0.78669720039042423</c:v>
                </c:pt>
                <c:pt idx="947">
                  <c:v>0.75378085697245245</c:v>
                </c:pt>
                <c:pt idx="948">
                  <c:v>0.77139175450762965</c:v>
                </c:pt>
                <c:pt idx="949">
                  <c:v>0.8002859833920335</c:v>
                </c:pt>
                <c:pt idx="950">
                  <c:v>0.80005922162032461</c:v>
                </c:pt>
                <c:pt idx="951">
                  <c:v>0.80028601237802155</c:v>
                </c:pt>
                <c:pt idx="952">
                  <c:v>0.7904975134171599</c:v>
                </c:pt>
                <c:pt idx="953">
                  <c:v>0.79023574193337742</c:v>
                </c:pt>
                <c:pt idx="954">
                  <c:v>0.78232666861950872</c:v>
                </c:pt>
                <c:pt idx="955">
                  <c:v>0.7887546357197277</c:v>
                </c:pt>
                <c:pt idx="956">
                  <c:v>0.78545276976281742</c:v>
                </c:pt>
                <c:pt idx="957">
                  <c:v>0.79517473097363589</c:v>
                </c:pt>
                <c:pt idx="958">
                  <c:v>0.81800626857467873</c:v>
                </c:pt>
                <c:pt idx="959">
                  <c:v>0.83203295037868541</c:v>
                </c:pt>
                <c:pt idx="960">
                  <c:v>0.82586656170155848</c:v>
                </c:pt>
                <c:pt idx="961">
                  <c:v>0.82190566515112695</c:v>
                </c:pt>
                <c:pt idx="962">
                  <c:v>0.82775780534272869</c:v>
                </c:pt>
                <c:pt idx="963">
                  <c:v>0.82471153750779302</c:v>
                </c:pt>
                <c:pt idx="964">
                  <c:v>0.81711009174899041</c:v>
                </c:pt>
                <c:pt idx="965">
                  <c:v>0.80997712333393079</c:v>
                </c:pt>
                <c:pt idx="966">
                  <c:v>0.80981704089256357</c:v>
                </c:pt>
                <c:pt idx="967">
                  <c:v>0.8065749139447137</c:v>
                </c:pt>
                <c:pt idx="968">
                  <c:v>0.81069200908629879</c:v>
                </c:pt>
                <c:pt idx="969">
                  <c:v>0.81224726024988336</c:v>
                </c:pt>
                <c:pt idx="970">
                  <c:v>0.80871232869246457</c:v>
                </c:pt>
                <c:pt idx="971">
                  <c:v>0.7933593465651112</c:v>
                </c:pt>
                <c:pt idx="972">
                  <c:v>0.82118796243668579</c:v>
                </c:pt>
                <c:pt idx="973">
                  <c:v>0.84902035355775163</c:v>
                </c:pt>
                <c:pt idx="974">
                  <c:v>0.80458514135293591</c:v>
                </c:pt>
                <c:pt idx="975">
                  <c:v>0.81260135892752261</c:v>
                </c:pt>
                <c:pt idx="976">
                  <c:v>0.79896363455604869</c:v>
                </c:pt>
                <c:pt idx="977">
                  <c:v>0.79876939987563067</c:v>
                </c:pt>
                <c:pt idx="978">
                  <c:v>0.83006950319105122</c:v>
                </c:pt>
                <c:pt idx="979">
                  <c:v>0.81845645103550235</c:v>
                </c:pt>
                <c:pt idx="980">
                  <c:v>0.82448756045417171</c:v>
                </c:pt>
                <c:pt idx="981">
                  <c:v>0.83565449361319422</c:v>
                </c:pt>
                <c:pt idx="982">
                  <c:v>0.8200191283112841</c:v>
                </c:pt>
                <c:pt idx="983">
                  <c:v>0.82561537935413465</c:v>
                </c:pt>
                <c:pt idx="984">
                  <c:v>0.80944450991657324</c:v>
                </c:pt>
                <c:pt idx="985">
                  <c:v>0.80538329580433032</c:v>
                </c:pt>
                <c:pt idx="986">
                  <c:v>0.77612858148267683</c:v>
                </c:pt>
                <c:pt idx="987">
                  <c:v>0.74899909842922596</c:v>
                </c:pt>
                <c:pt idx="988">
                  <c:v>0.74358875353109122</c:v>
                </c:pt>
                <c:pt idx="989">
                  <c:v>0.72468677646484403</c:v>
                </c:pt>
                <c:pt idx="990">
                  <c:v>0.72263252234538555</c:v>
                </c:pt>
                <c:pt idx="991">
                  <c:v>0.73511783052008994</c:v>
                </c:pt>
                <c:pt idx="992">
                  <c:v>0.72204225338105488</c:v>
                </c:pt>
                <c:pt idx="993">
                  <c:v>0.71269505092669805</c:v>
                </c:pt>
                <c:pt idx="994">
                  <c:v>0.72434541491448245</c:v>
                </c:pt>
                <c:pt idx="995">
                  <c:v>0.70215507082043205</c:v>
                </c:pt>
                <c:pt idx="996">
                  <c:v>0.69519223337088265</c:v>
                </c:pt>
                <c:pt idx="997">
                  <c:v>0.70874072249709619</c:v>
                </c:pt>
                <c:pt idx="998">
                  <c:v>0.68847780838459394</c:v>
                </c:pt>
                <c:pt idx="999">
                  <c:v>0.65640438415757063</c:v>
                </c:pt>
                <c:pt idx="1000">
                  <c:v>0.66996482195663032</c:v>
                </c:pt>
                <c:pt idx="1001">
                  <c:v>0.67176389777167644</c:v>
                </c:pt>
                <c:pt idx="1002">
                  <c:v>0.6492332924136055</c:v>
                </c:pt>
                <c:pt idx="1003">
                  <c:v>0.58427312322236691</c:v>
                </c:pt>
                <c:pt idx="1004">
                  <c:v>0.5800144133198617</c:v>
                </c:pt>
                <c:pt idx="1005">
                  <c:v>0.58249360026589914</c:v>
                </c:pt>
                <c:pt idx="1006">
                  <c:v>0.57174919667444757</c:v>
                </c:pt>
                <c:pt idx="1007">
                  <c:v>0.57347945138784384</c:v>
                </c:pt>
                <c:pt idx="1008">
                  <c:v>0.57215694805116457</c:v>
                </c:pt>
                <c:pt idx="1009">
                  <c:v>0.58508067275328868</c:v>
                </c:pt>
                <c:pt idx="1010">
                  <c:v>0.58478422303996469</c:v>
                </c:pt>
                <c:pt idx="1011">
                  <c:v>0.58411174514455699</c:v>
                </c:pt>
                <c:pt idx="1012">
                  <c:v>0.5850352914907504</c:v>
                </c:pt>
                <c:pt idx="1013">
                  <c:v>0.59857564371764715</c:v>
                </c:pt>
                <c:pt idx="1014">
                  <c:v>0.61296088876998223</c:v>
                </c:pt>
                <c:pt idx="1015">
                  <c:v>0.6011767113046026</c:v>
                </c:pt>
                <c:pt idx="1016">
                  <c:v>0.5896676665905598</c:v>
                </c:pt>
                <c:pt idx="1017">
                  <c:v>0.5780294273748392</c:v>
                </c:pt>
                <c:pt idx="1018">
                  <c:v>0.60709498863686262</c:v>
                </c:pt>
                <c:pt idx="1019">
                  <c:v>0.611034729980934</c:v>
                </c:pt>
                <c:pt idx="1020">
                  <c:v>0.58270241136069467</c:v>
                </c:pt>
                <c:pt idx="1021">
                  <c:v>0.56621248403452551</c:v>
                </c:pt>
                <c:pt idx="1022">
                  <c:v>0.57770871850976735</c:v>
                </c:pt>
                <c:pt idx="1023">
                  <c:v>0.5917214721379187</c:v>
                </c:pt>
                <c:pt idx="1024">
                  <c:v>0.5953776195059115</c:v>
                </c:pt>
                <c:pt idx="1025">
                  <c:v>0.59198032442078452</c:v>
                </c:pt>
                <c:pt idx="1026">
                  <c:v>0.57734308399983469</c:v>
                </c:pt>
                <c:pt idx="1027">
                  <c:v>0.6187834367452677</c:v>
                </c:pt>
                <c:pt idx="1028">
                  <c:v>0.61544668686096649</c:v>
                </c:pt>
                <c:pt idx="1029">
                  <c:v>0.61964612980284017</c:v>
                </c:pt>
                <c:pt idx="1030">
                  <c:v>0.61885580885258418</c:v>
                </c:pt>
                <c:pt idx="1031">
                  <c:v>0.61969520921243648</c:v>
                </c:pt>
                <c:pt idx="1032">
                  <c:v>0.63101352781428455</c:v>
                </c:pt>
                <c:pt idx="1033">
                  <c:v>0.61831161010386448</c:v>
                </c:pt>
                <c:pt idx="1034">
                  <c:v>0.5964940795526914</c:v>
                </c:pt>
                <c:pt idx="1035">
                  <c:v>0.60593477112968464</c:v>
                </c:pt>
                <c:pt idx="1036">
                  <c:v>0.60389722696033132</c:v>
                </c:pt>
                <c:pt idx="1037">
                  <c:v>0.61739182973804263</c:v>
                </c:pt>
                <c:pt idx="1038">
                  <c:v>0.62046978821944876</c:v>
                </c:pt>
                <c:pt idx="1039">
                  <c:v>0.66309253266022394</c:v>
                </c:pt>
                <c:pt idx="1040">
                  <c:v>0.70032184223695104</c:v>
                </c:pt>
                <c:pt idx="1041">
                  <c:v>0.69644014255464515</c:v>
                </c:pt>
                <c:pt idx="1042">
                  <c:v>0.6992880357069361</c:v>
                </c:pt>
                <c:pt idx="1043">
                  <c:v>0.70912797399145955</c:v>
                </c:pt>
                <c:pt idx="1044">
                  <c:v>0.71481490802657799</c:v>
                </c:pt>
                <c:pt idx="1045">
                  <c:v>0.7603636688634956</c:v>
                </c:pt>
                <c:pt idx="1046">
                  <c:v>0.77968325989854481</c:v>
                </c:pt>
                <c:pt idx="1047">
                  <c:v>0.75996765367264463</c:v>
                </c:pt>
                <c:pt idx="1048">
                  <c:v>0.76866780553153669</c:v>
                </c:pt>
                <c:pt idx="1049">
                  <c:v>0.79811873266802746</c:v>
                </c:pt>
                <c:pt idx="1050">
                  <c:v>0.7935765651852229</c:v>
                </c:pt>
                <c:pt idx="1051">
                  <c:v>0.79449180461137536</c:v>
                </c:pt>
                <c:pt idx="1052">
                  <c:v>0.79648726815728621</c:v>
                </c:pt>
                <c:pt idx="1053">
                  <c:v>0.82144081625383747</c:v>
                </c:pt>
                <c:pt idx="1054">
                  <c:v>0.8296830133332187</c:v>
                </c:pt>
                <c:pt idx="1055">
                  <c:v>0.84193027488419758</c:v>
                </c:pt>
                <c:pt idx="1056">
                  <c:v>0.82528563731607996</c:v>
                </c:pt>
                <c:pt idx="1057">
                  <c:v>0.80358310450654358</c:v>
                </c:pt>
                <c:pt idx="1058">
                  <c:v>0.79265058749481165</c:v>
                </c:pt>
                <c:pt idx="1059">
                  <c:v>0.78030774641196643</c:v>
                </c:pt>
                <c:pt idx="1060">
                  <c:v>0.76636796880684677</c:v>
                </c:pt>
                <c:pt idx="1061">
                  <c:v>0.76839317596207302</c:v>
                </c:pt>
                <c:pt idx="1062">
                  <c:v>0.79642272794903168</c:v>
                </c:pt>
                <c:pt idx="1063">
                  <c:v>0.80771142982352684</c:v>
                </c:pt>
                <c:pt idx="1064">
                  <c:v>0.79401371291272249</c:v>
                </c:pt>
                <c:pt idx="1065">
                  <c:v>0.79230330379280656</c:v>
                </c:pt>
                <c:pt idx="1066">
                  <c:v>0.78754484460466767</c:v>
                </c:pt>
                <c:pt idx="1067">
                  <c:v>0.73464072976433981</c:v>
                </c:pt>
                <c:pt idx="1068">
                  <c:v>0.71348217803659941</c:v>
                </c:pt>
                <c:pt idx="1069">
                  <c:v>0.70564605543461212</c:v>
                </c:pt>
                <c:pt idx="1070">
                  <c:v>0.69070681175344095</c:v>
                </c:pt>
                <c:pt idx="1071">
                  <c:v>0.68704427776928956</c:v>
                </c:pt>
                <c:pt idx="1072">
                  <c:v>0.65981407951358917</c:v>
                </c:pt>
                <c:pt idx="1073">
                  <c:v>0.67099058626193964</c:v>
                </c:pt>
                <c:pt idx="1074">
                  <c:v>0.69193084838348407</c:v>
                </c:pt>
                <c:pt idx="1075">
                  <c:v>0.6834085528032946</c:v>
                </c:pt>
                <c:pt idx="1076">
                  <c:v>0.67108713036131951</c:v>
                </c:pt>
                <c:pt idx="1077">
                  <c:v>0.6885739717371413</c:v>
                </c:pt>
                <c:pt idx="1078">
                  <c:v>0.69952602694168808</c:v>
                </c:pt>
                <c:pt idx="1079">
                  <c:v>0.72091914543913971</c:v>
                </c:pt>
                <c:pt idx="1080">
                  <c:v>0.69976105500083485</c:v>
                </c:pt>
                <c:pt idx="1081">
                  <c:v>0.69267308376346171</c:v>
                </c:pt>
                <c:pt idx="1082">
                  <c:v>0.73221893389140202</c:v>
                </c:pt>
                <c:pt idx="1083">
                  <c:v>0.7322518602916096</c:v>
                </c:pt>
                <c:pt idx="1084">
                  <c:v>0.74561246839901463</c:v>
                </c:pt>
                <c:pt idx="1085">
                  <c:v>0.74696630351928062</c:v>
                </c:pt>
                <c:pt idx="1086">
                  <c:v>0.74215347117255392</c:v>
                </c:pt>
                <c:pt idx="1087">
                  <c:v>0.7411503296880797</c:v>
                </c:pt>
                <c:pt idx="1088">
                  <c:v>0.73739133024251158</c:v>
                </c:pt>
                <c:pt idx="1089">
                  <c:v>0.7189923468474736</c:v>
                </c:pt>
                <c:pt idx="1090">
                  <c:v>0.72726539351978914</c:v>
                </c:pt>
                <c:pt idx="1091">
                  <c:v>0.73031895516123946</c:v>
                </c:pt>
                <c:pt idx="1092">
                  <c:v>0.71741605585515456</c:v>
                </c:pt>
                <c:pt idx="1093">
                  <c:v>0.72990152090283433</c:v>
                </c:pt>
                <c:pt idx="1094">
                  <c:v>0.7432041978644166</c:v>
                </c:pt>
                <c:pt idx="1095">
                  <c:v>0.72174368003868983</c:v>
                </c:pt>
                <c:pt idx="1096">
                  <c:v>0.71252880230896332</c:v>
                </c:pt>
                <c:pt idx="1097">
                  <c:v>0.72466831060996162</c:v>
                </c:pt>
                <c:pt idx="1098">
                  <c:v>0.7141817898330185</c:v>
                </c:pt>
                <c:pt idx="1099">
                  <c:v>0.721392041161935</c:v>
                </c:pt>
                <c:pt idx="1100">
                  <c:v>0.7141499261726687</c:v>
                </c:pt>
                <c:pt idx="1101">
                  <c:v>0.71240282797197052</c:v>
                </c:pt>
                <c:pt idx="1102">
                  <c:v>0.71764625076093569</c:v>
                </c:pt>
                <c:pt idx="1103">
                  <c:v>0.71772330793100791</c:v>
                </c:pt>
                <c:pt idx="1104">
                  <c:v>0.68604744115626459</c:v>
                </c:pt>
                <c:pt idx="1105">
                  <c:v>0.67581144042898256</c:v>
                </c:pt>
                <c:pt idx="1106">
                  <c:v>0.68073953227861195</c:v>
                </c:pt>
                <c:pt idx="1107">
                  <c:v>0.67433517253281772</c:v>
                </c:pt>
                <c:pt idx="1108">
                  <c:v>0.69161958122877154</c:v>
                </c:pt>
                <c:pt idx="1109">
                  <c:v>0.68992298771902116</c:v>
                </c:pt>
                <c:pt idx="1110">
                  <c:v>0.66620835631276965</c:v>
                </c:pt>
                <c:pt idx="1111">
                  <c:v>0.67355015728692669</c:v>
                </c:pt>
                <c:pt idx="1112">
                  <c:v>0.61041296218748853</c:v>
                </c:pt>
                <c:pt idx="1113">
                  <c:v>0.60443603489795217</c:v>
                </c:pt>
                <c:pt idx="1114">
                  <c:v>0.62153719521562456</c:v>
                </c:pt>
                <c:pt idx="1115">
                  <c:v>0.58518193696968801</c:v>
                </c:pt>
                <c:pt idx="1116">
                  <c:v>0.57308042483262556</c:v>
                </c:pt>
                <c:pt idx="1117">
                  <c:v>0.47640478461423641</c:v>
                </c:pt>
                <c:pt idx="1118">
                  <c:v>0.52287873646410232</c:v>
                </c:pt>
                <c:pt idx="1119">
                  <c:v>0.54406343932754353</c:v>
                </c:pt>
                <c:pt idx="1120">
                  <c:v>0.5375900323267786</c:v>
                </c:pt>
                <c:pt idx="1121">
                  <c:v>0.51015802371291175</c:v>
                </c:pt>
                <c:pt idx="1122">
                  <c:v>0.52814462291736342</c:v>
                </c:pt>
                <c:pt idx="1123">
                  <c:v>0.52002405426142062</c:v>
                </c:pt>
                <c:pt idx="1124">
                  <c:v>0.54314973429489988</c:v>
                </c:pt>
                <c:pt idx="1125">
                  <c:v>0.55898090969258285</c:v>
                </c:pt>
                <c:pt idx="1126">
                  <c:v>0.57141469966688985</c:v>
                </c:pt>
                <c:pt idx="1127">
                  <c:v>0.52255576723813713</c:v>
                </c:pt>
                <c:pt idx="1128">
                  <c:v>0.52208465851979058</c:v>
                </c:pt>
                <c:pt idx="1129">
                  <c:v>0.5498554839497366</c:v>
                </c:pt>
                <c:pt idx="1130">
                  <c:v>0.53371599135944003</c:v>
                </c:pt>
                <c:pt idx="1131">
                  <c:v>0.53411112066579913</c:v>
                </c:pt>
                <c:pt idx="1132">
                  <c:v>0.59732668358100749</c:v>
                </c:pt>
                <c:pt idx="1133">
                  <c:v>0.59879134257524824</c:v>
                </c:pt>
                <c:pt idx="1134">
                  <c:v>0.58703720414677452</c:v>
                </c:pt>
                <c:pt idx="1135">
                  <c:v>0.57424463531365477</c:v>
                </c:pt>
                <c:pt idx="1136">
                  <c:v>0.55169895414848102</c:v>
                </c:pt>
                <c:pt idx="1137">
                  <c:v>0.57475816866360963</c:v>
                </c:pt>
                <c:pt idx="1138">
                  <c:v>0.60727103311199615</c:v>
                </c:pt>
                <c:pt idx="1139">
                  <c:v>0.61419959079390263</c:v>
                </c:pt>
                <c:pt idx="1140">
                  <c:v>0.61393619021761747</c:v>
                </c:pt>
                <c:pt idx="1141">
                  <c:v>0.6084501993717979</c:v>
                </c:pt>
                <c:pt idx="1142">
                  <c:v>0.63638223566792951</c:v>
                </c:pt>
                <c:pt idx="1143">
                  <c:v>0.65986125228728376</c:v>
                </c:pt>
                <c:pt idx="1144">
                  <c:v>0.64453919461535569</c:v>
                </c:pt>
                <c:pt idx="1145">
                  <c:v>0.62891497214675163</c:v>
                </c:pt>
                <c:pt idx="1146">
                  <c:v>0.62135455612390389</c:v>
                </c:pt>
                <c:pt idx="1147">
                  <c:v>0.62465179710292684</c:v>
                </c:pt>
                <c:pt idx="1148">
                  <c:v>0.6572968679168365</c:v>
                </c:pt>
                <c:pt idx="1149">
                  <c:v>0.66924623030243302</c:v>
                </c:pt>
                <c:pt idx="1150">
                  <c:v>0.67414511537664901</c:v>
                </c:pt>
                <c:pt idx="1151">
                  <c:v>0.64472531114007425</c:v>
                </c:pt>
                <c:pt idx="1152">
                  <c:v>0.67821559725121405</c:v>
                </c:pt>
                <c:pt idx="1153">
                  <c:v>0.68401171620841994</c:v>
                </c:pt>
                <c:pt idx="1154">
                  <c:v>0.67270799035909457</c:v>
                </c:pt>
                <c:pt idx="1155">
                  <c:v>0.68111568989288951</c:v>
                </c:pt>
                <c:pt idx="1156">
                  <c:v>0.60243726596393699</c:v>
                </c:pt>
                <c:pt idx="1157">
                  <c:v>0.54726299085832453</c:v>
                </c:pt>
                <c:pt idx="1158">
                  <c:v>0.5559200426604296</c:v>
                </c:pt>
                <c:pt idx="1159">
                  <c:v>0.55693324025612045</c:v>
                </c:pt>
                <c:pt idx="1160">
                  <c:v>0.54895783467607406</c:v>
                </c:pt>
                <c:pt idx="1161">
                  <c:v>0.55159018329690657</c:v>
                </c:pt>
                <c:pt idx="1162">
                  <c:v>0.59059725858564738</c:v>
                </c:pt>
                <c:pt idx="1163">
                  <c:v>0.60522407492710073</c:v>
                </c:pt>
                <c:pt idx="1164">
                  <c:v>0.61480339812778095</c:v>
                </c:pt>
                <c:pt idx="1165">
                  <c:v>0.5884631330221024</c:v>
                </c:pt>
                <c:pt idx="1166">
                  <c:v>0.58041241172044122</c:v>
                </c:pt>
                <c:pt idx="1167">
                  <c:v>0.60519972600292471</c:v>
                </c:pt>
                <c:pt idx="1168">
                  <c:v>0.61826570228758571</c:v>
                </c:pt>
                <c:pt idx="1169">
                  <c:v>0.59999030349406102</c:v>
                </c:pt>
                <c:pt idx="1170">
                  <c:v>0.59719331862729419</c:v>
                </c:pt>
                <c:pt idx="1171">
                  <c:v>0.60398502580637614</c:v>
                </c:pt>
                <c:pt idx="1172">
                  <c:v>0.63143612006558769</c:v>
                </c:pt>
                <c:pt idx="1173">
                  <c:v>0.61576080029819613</c:v>
                </c:pt>
                <c:pt idx="1174">
                  <c:v>0.61869754044560965</c:v>
                </c:pt>
                <c:pt idx="1175">
                  <c:v>0.62316390217579865</c:v>
                </c:pt>
                <c:pt idx="1176">
                  <c:v>0.61810493497508423</c:v>
                </c:pt>
                <c:pt idx="1177">
                  <c:v>0.62630400342437609</c:v>
                </c:pt>
                <c:pt idx="1178">
                  <c:v>0.61930631927894142</c:v>
                </c:pt>
                <c:pt idx="1179">
                  <c:v>0.61311917948340111</c:v>
                </c:pt>
                <c:pt idx="1180">
                  <c:v>0.61675986778070768</c:v>
                </c:pt>
                <c:pt idx="1181">
                  <c:v>0.62690813095568054</c:v>
                </c:pt>
                <c:pt idx="1182">
                  <c:v>0.58327554402465109</c:v>
                </c:pt>
                <c:pt idx="1183">
                  <c:v>0.57877929911168624</c:v>
                </c:pt>
                <c:pt idx="1184">
                  <c:v>0.56232348785930797</c:v>
                </c:pt>
                <c:pt idx="1185">
                  <c:v>0.58967063085688864</c:v>
                </c:pt>
                <c:pt idx="1186">
                  <c:v>0.58036194601252356</c:v>
                </c:pt>
                <c:pt idx="1187">
                  <c:v>0.5501156916686486</c:v>
                </c:pt>
                <c:pt idx="1188">
                  <c:v>0.5365156797488122</c:v>
                </c:pt>
                <c:pt idx="1189">
                  <c:v>0.53460606844087621</c:v>
                </c:pt>
                <c:pt idx="1190">
                  <c:v>0.51601494987353957</c:v>
                </c:pt>
                <c:pt idx="1191">
                  <c:v>0.50482634186812958</c:v>
                </c:pt>
                <c:pt idx="1192">
                  <c:v>0.54942037899232177</c:v>
                </c:pt>
                <c:pt idx="1193">
                  <c:v>0.53493714161337569</c:v>
                </c:pt>
                <c:pt idx="1194">
                  <c:v>0.53842807460394715</c:v>
                </c:pt>
                <c:pt idx="1195">
                  <c:v>0.54753436315453152</c:v>
                </c:pt>
                <c:pt idx="1196">
                  <c:v>0.56385973946335155</c:v>
                </c:pt>
                <c:pt idx="1197">
                  <c:v>0.65003798345443831</c:v>
                </c:pt>
                <c:pt idx="1198">
                  <c:v>0.68943879583541456</c:v>
                </c:pt>
                <c:pt idx="1199">
                  <c:v>0.71322025651696541</c:v>
                </c:pt>
                <c:pt idx="1200">
                  <c:v>0.74101758423435338</c:v>
                </c:pt>
                <c:pt idx="1201">
                  <c:v>0.77286519556506161</c:v>
                </c:pt>
                <c:pt idx="1202">
                  <c:v>0.82240508891791175</c:v>
                </c:pt>
                <c:pt idx="1203">
                  <c:v>0.73040773978816831</c:v>
                </c:pt>
                <c:pt idx="1204">
                  <c:v>0.76401429397553322</c:v>
                </c:pt>
                <c:pt idx="1205">
                  <c:v>0.71600140717336258</c:v>
                </c:pt>
                <c:pt idx="1206">
                  <c:v>0.67620068141054712</c:v>
                </c:pt>
                <c:pt idx="1207">
                  <c:v>0.71215550027384222</c:v>
                </c:pt>
                <c:pt idx="1208">
                  <c:v>0.74470328525907348</c:v>
                </c:pt>
                <c:pt idx="1209">
                  <c:v>0.75094184290433252</c:v>
                </c:pt>
                <c:pt idx="1210">
                  <c:v>0.75325993956426562</c:v>
                </c:pt>
                <c:pt idx="1211">
                  <c:v>0.6998325015391984</c:v>
                </c:pt>
                <c:pt idx="1212">
                  <c:v>0.67847741847754028</c:v>
                </c:pt>
                <c:pt idx="1213">
                  <c:v>0.70472834656594441</c:v>
                </c:pt>
                <c:pt idx="1214">
                  <c:v>0.72551634263620968</c:v>
                </c:pt>
                <c:pt idx="1215">
                  <c:v>0.75801958257852431</c:v>
                </c:pt>
                <c:pt idx="1216">
                  <c:v>0.76665827937511888</c:v>
                </c:pt>
                <c:pt idx="1217">
                  <c:v>0.74830603006676744</c:v>
                </c:pt>
                <c:pt idx="1218">
                  <c:v>0.82447372597184088</c:v>
                </c:pt>
                <c:pt idx="1219">
                  <c:v>0.79717680966573545</c:v>
                </c:pt>
                <c:pt idx="1220">
                  <c:v>0.75871708079835631</c:v>
                </c:pt>
                <c:pt idx="1221">
                  <c:v>0.78853369669063644</c:v>
                </c:pt>
                <c:pt idx="1222">
                  <c:v>0.80557760117950905</c:v>
                </c:pt>
                <c:pt idx="1223">
                  <c:v>0.77948566528303764</c:v>
                </c:pt>
                <c:pt idx="1224">
                  <c:v>0.77014699451836099</c:v>
                </c:pt>
                <c:pt idx="1225">
                  <c:v>0.77885904983355081</c:v>
                </c:pt>
                <c:pt idx="1226">
                  <c:v>0.76777520186192361</c:v>
                </c:pt>
                <c:pt idx="1227">
                  <c:v>0.74399414364076444</c:v>
                </c:pt>
                <c:pt idx="1228">
                  <c:v>0.72272273824084565</c:v>
                </c:pt>
                <c:pt idx="1229">
                  <c:v>0.70697924430173731</c:v>
                </c:pt>
                <c:pt idx="1230">
                  <c:v>0.67690301724064328</c:v>
                </c:pt>
                <c:pt idx="1231">
                  <c:v>0.64392526399717909</c:v>
                </c:pt>
                <c:pt idx="1232">
                  <c:v>0.5733369312215999</c:v>
                </c:pt>
                <c:pt idx="1233">
                  <c:v>0.55404676046669943</c:v>
                </c:pt>
                <c:pt idx="1234">
                  <c:v>0.58205671722170849</c:v>
                </c:pt>
                <c:pt idx="1235">
                  <c:v>0.55568691794846425</c:v>
                </c:pt>
                <c:pt idx="1236">
                  <c:v>0.57367749007034463</c:v>
                </c:pt>
                <c:pt idx="1237">
                  <c:v>0.56051501086027189</c:v>
                </c:pt>
                <c:pt idx="1238">
                  <c:v>0.55929119152380946</c:v>
                </c:pt>
                <c:pt idx="1239">
                  <c:v>0.56001577424222626</c:v>
                </c:pt>
                <c:pt idx="1240">
                  <c:v>0.59571896306253158</c:v>
                </c:pt>
                <c:pt idx="1241">
                  <c:v>0.62372766701525784</c:v>
                </c:pt>
                <c:pt idx="1242">
                  <c:v>0.63742687180852864</c:v>
                </c:pt>
                <c:pt idx="1243">
                  <c:v>0.61092449236341384</c:v>
                </c:pt>
                <c:pt idx="1244">
                  <c:v>0.58473366604075649</c:v>
                </c:pt>
                <c:pt idx="1245">
                  <c:v>0.58830737603367922</c:v>
                </c:pt>
                <c:pt idx="1246">
                  <c:v>0.59851979560614099</c:v>
                </c:pt>
                <c:pt idx="1247">
                  <c:v>0.45510480607273684</c:v>
                </c:pt>
                <c:pt idx="1248">
                  <c:v>0.45066383843548374</c:v>
                </c:pt>
                <c:pt idx="1249">
                  <c:v>0.44011641564976411</c:v>
                </c:pt>
                <c:pt idx="1250">
                  <c:v>0.41046917435855035</c:v>
                </c:pt>
                <c:pt idx="1251">
                  <c:v>0.36085410627972903</c:v>
                </c:pt>
                <c:pt idx="1252">
                  <c:v>0.4085793935665909</c:v>
                </c:pt>
                <c:pt idx="1253">
                  <c:v>0.39951332259298034</c:v>
                </c:pt>
                <c:pt idx="1254">
                  <c:v>0.38513618332936717</c:v>
                </c:pt>
                <c:pt idx="1255">
                  <c:v>0.37026670953273144</c:v>
                </c:pt>
                <c:pt idx="1256">
                  <c:v>0.33758043567590179</c:v>
                </c:pt>
                <c:pt idx="1257">
                  <c:v>0.36507672677301151</c:v>
                </c:pt>
                <c:pt idx="1258">
                  <c:v>0.31911132946226545</c:v>
                </c:pt>
                <c:pt idx="1259">
                  <c:v>0.30884893074451664</c:v>
                </c:pt>
                <c:pt idx="1260">
                  <c:v>0.30720056815548352</c:v>
                </c:pt>
                <c:pt idx="1261">
                  <c:v>0.30564738164649308</c:v>
                </c:pt>
                <c:pt idx="1262">
                  <c:v>0.35160065186806522</c:v>
                </c:pt>
                <c:pt idx="1263">
                  <c:v>0.33254540683564715</c:v>
                </c:pt>
                <c:pt idx="1264">
                  <c:v>0.32507668396972744</c:v>
                </c:pt>
                <c:pt idx="1265">
                  <c:v>0.32085990899652961</c:v>
                </c:pt>
                <c:pt idx="1266">
                  <c:v>0.32531532667324453</c:v>
                </c:pt>
                <c:pt idx="1267">
                  <c:v>0.31390096216884755</c:v>
                </c:pt>
                <c:pt idx="1268">
                  <c:v>0.29989993991342595</c:v>
                </c:pt>
                <c:pt idx="1269">
                  <c:v>0.29927815643652567</c:v>
                </c:pt>
                <c:pt idx="1270">
                  <c:v>0.30782584851730832</c:v>
                </c:pt>
                <c:pt idx="1271">
                  <c:v>0.29986754044881336</c:v>
                </c:pt>
                <c:pt idx="1272">
                  <c:v>0.31247013931282236</c:v>
                </c:pt>
                <c:pt idx="1273">
                  <c:v>0.30727445290827182</c:v>
                </c:pt>
                <c:pt idx="1274">
                  <c:v>0.30106349928730364</c:v>
                </c:pt>
                <c:pt idx="1275">
                  <c:v>0.31051267295823343</c:v>
                </c:pt>
                <c:pt idx="1276">
                  <c:v>0.32377579819698377</c:v>
                </c:pt>
                <c:pt idx="1277">
                  <c:v>0.21630818287517187</c:v>
                </c:pt>
                <c:pt idx="1278">
                  <c:v>0.19302067211148952</c:v>
                </c:pt>
                <c:pt idx="1279">
                  <c:v>0.19956623786271338</c:v>
                </c:pt>
                <c:pt idx="1280">
                  <c:v>0.21131207203579938</c:v>
                </c:pt>
                <c:pt idx="1281">
                  <c:v>0.21273843613549659</c:v>
                </c:pt>
                <c:pt idx="1282">
                  <c:v>0.17081287789932731</c:v>
                </c:pt>
                <c:pt idx="1283">
                  <c:v>0.22160231742131242</c:v>
                </c:pt>
                <c:pt idx="1284">
                  <c:v>0.22057630215743351</c:v>
                </c:pt>
                <c:pt idx="1285">
                  <c:v>0.22014037095687922</c:v>
                </c:pt>
                <c:pt idx="1286">
                  <c:v>0.18130478857250668</c:v>
                </c:pt>
                <c:pt idx="1287">
                  <c:v>0.13850169471168483</c:v>
                </c:pt>
                <c:pt idx="1288">
                  <c:v>0.21887923274326504</c:v>
                </c:pt>
                <c:pt idx="1289">
                  <c:v>0.220566577370924</c:v>
                </c:pt>
                <c:pt idx="1290">
                  <c:v>0.22099252107088338</c:v>
                </c:pt>
                <c:pt idx="1291">
                  <c:v>0.21598278427496478</c:v>
                </c:pt>
                <c:pt idx="1292">
                  <c:v>0.22237194580448882</c:v>
                </c:pt>
                <c:pt idx="1293">
                  <c:v>0.18307888236384384</c:v>
                </c:pt>
                <c:pt idx="1294">
                  <c:v>0.17710008441224048</c:v>
                </c:pt>
                <c:pt idx="1295">
                  <c:v>0.16697400678574925</c:v>
                </c:pt>
                <c:pt idx="1296">
                  <c:v>7.266526317251043E-2</c:v>
                </c:pt>
                <c:pt idx="1297">
                  <c:v>2.7074231106741151E-2</c:v>
                </c:pt>
                <c:pt idx="1298">
                  <c:v>2.7563824763581213E-3</c:v>
                </c:pt>
                <c:pt idx="1299">
                  <c:v>9.4749339793121054E-4</c:v>
                </c:pt>
                <c:pt idx="1300">
                  <c:v>-1.1860250049519091E-2</c:v>
                </c:pt>
                <c:pt idx="1301">
                  <c:v>-5.1316701949486336E-2</c:v>
                </c:pt>
                <c:pt idx="1302">
                  <c:v>-5.1316701949486336E-2</c:v>
                </c:pt>
                <c:pt idx="1303">
                  <c:v>-5.1316701949486336E-2</c:v>
                </c:pt>
                <c:pt idx="1304">
                  <c:v>-5.1316701949486336E-2</c:v>
                </c:pt>
                <c:pt idx="1305">
                  <c:v>-5.1316701949486336E-2</c:v>
                </c:pt>
                <c:pt idx="1306">
                  <c:v>-5.1316701949486336E-2</c:v>
                </c:pt>
                <c:pt idx="1307">
                  <c:v>-5.1316701949486336E-2</c:v>
                </c:pt>
                <c:pt idx="1308">
                  <c:v>-5.1316701949486336E-2</c:v>
                </c:pt>
                <c:pt idx="1309">
                  <c:v>-5.1316701949486336E-2</c:v>
                </c:pt>
                <c:pt idx="1310">
                  <c:v>-5.1316701949486336E-2</c:v>
                </c:pt>
                <c:pt idx="1311">
                  <c:v>-5.1316701949486336E-2</c:v>
                </c:pt>
                <c:pt idx="1312">
                  <c:v>-5.1316701949486336E-2</c:v>
                </c:pt>
                <c:pt idx="1313">
                  <c:v>-5.1316701949486336E-2</c:v>
                </c:pt>
                <c:pt idx="1314">
                  <c:v>-5.1316701949486336E-2</c:v>
                </c:pt>
                <c:pt idx="1315">
                  <c:v>-5.1316701949486336E-2</c:v>
                </c:pt>
                <c:pt idx="1316">
                  <c:v>-5.1316701949486336E-2</c:v>
                </c:pt>
                <c:pt idx="1317">
                  <c:v>-5.1316701949486336E-2</c:v>
                </c:pt>
                <c:pt idx="1318">
                  <c:v>-5.1316701949486336E-2</c:v>
                </c:pt>
                <c:pt idx="1319">
                  <c:v>-5.1316701949486336E-2</c:v>
                </c:pt>
                <c:pt idx="1320">
                  <c:v>-5.1316701949486336E-2</c:v>
                </c:pt>
                <c:pt idx="1321">
                  <c:v>-5.1316701949486336E-2</c:v>
                </c:pt>
                <c:pt idx="1322">
                  <c:v>-5.1316701949486336E-2</c:v>
                </c:pt>
                <c:pt idx="1323">
                  <c:v>-5.1316701949486336E-2</c:v>
                </c:pt>
                <c:pt idx="1324">
                  <c:v>-5.1316701949486336E-2</c:v>
                </c:pt>
                <c:pt idx="1325">
                  <c:v>-5.1316701949486336E-2</c:v>
                </c:pt>
                <c:pt idx="1326">
                  <c:v>-5.1316701949486336E-2</c:v>
                </c:pt>
                <c:pt idx="1327">
                  <c:v>-5.1316701949486336E-2</c:v>
                </c:pt>
                <c:pt idx="1328">
                  <c:v>-5.1316701949486336E-2</c:v>
                </c:pt>
                <c:pt idx="1329">
                  <c:v>-5.1316701949486336E-2</c:v>
                </c:pt>
                <c:pt idx="1330">
                  <c:v>-5.1316701949486336E-2</c:v>
                </c:pt>
                <c:pt idx="1331">
                  <c:v>-5.1316701949486336E-2</c:v>
                </c:pt>
                <c:pt idx="1332">
                  <c:v>-5.1316701949486336E-2</c:v>
                </c:pt>
                <c:pt idx="1333">
                  <c:v>-5.1316701949486336E-2</c:v>
                </c:pt>
                <c:pt idx="1334">
                  <c:v>-5.1316701949486336E-2</c:v>
                </c:pt>
                <c:pt idx="1335">
                  <c:v>-5.1316701949486336E-2</c:v>
                </c:pt>
                <c:pt idx="1336">
                  <c:v>-5.1316701949486336E-2</c:v>
                </c:pt>
                <c:pt idx="1337">
                  <c:v>-5.1316701949486336E-2</c:v>
                </c:pt>
                <c:pt idx="1338">
                  <c:v>-5.1316701949486336E-2</c:v>
                </c:pt>
                <c:pt idx="1339">
                  <c:v>-5.1316701949486336E-2</c:v>
                </c:pt>
                <c:pt idx="1340">
                  <c:v>-5.1316701949486336E-2</c:v>
                </c:pt>
                <c:pt idx="1341">
                  <c:v>-5.1316701949486336E-2</c:v>
                </c:pt>
                <c:pt idx="1342">
                  <c:v>-5.1316701949486336E-2</c:v>
                </c:pt>
                <c:pt idx="1343">
                  <c:v>-5.1316701949486336E-2</c:v>
                </c:pt>
                <c:pt idx="1344">
                  <c:v>-5.1316701949486336E-2</c:v>
                </c:pt>
                <c:pt idx="1345">
                  <c:v>-5.1316701949486336E-2</c:v>
                </c:pt>
                <c:pt idx="1346">
                  <c:v>-5.1316701949486336E-2</c:v>
                </c:pt>
                <c:pt idx="1347">
                  <c:v>-5.1316701949486336E-2</c:v>
                </c:pt>
                <c:pt idx="1348">
                  <c:v>-5.1316701949486336E-2</c:v>
                </c:pt>
                <c:pt idx="1349">
                  <c:v>-5.1316701949486336E-2</c:v>
                </c:pt>
                <c:pt idx="1350">
                  <c:v>-5.1316701949486336E-2</c:v>
                </c:pt>
                <c:pt idx="1351">
                  <c:v>-5.1316701949486336E-2</c:v>
                </c:pt>
                <c:pt idx="1352">
                  <c:v>-5.1316701949486336E-2</c:v>
                </c:pt>
                <c:pt idx="1353">
                  <c:v>-5.1316701949486336E-2</c:v>
                </c:pt>
                <c:pt idx="1354">
                  <c:v>-5.1316701949486336E-2</c:v>
                </c:pt>
                <c:pt idx="1355">
                  <c:v>-5.1316701949486336E-2</c:v>
                </c:pt>
                <c:pt idx="1356">
                  <c:v>-5.1316701949486336E-2</c:v>
                </c:pt>
                <c:pt idx="1357">
                  <c:v>-5.1316701949486336E-2</c:v>
                </c:pt>
                <c:pt idx="1358">
                  <c:v>-5.1316701949486336E-2</c:v>
                </c:pt>
                <c:pt idx="1359">
                  <c:v>-5.1316701949486336E-2</c:v>
                </c:pt>
                <c:pt idx="1360">
                  <c:v>-5.1316701949486336E-2</c:v>
                </c:pt>
                <c:pt idx="1361">
                  <c:v>-5.1316701949486336E-2</c:v>
                </c:pt>
                <c:pt idx="1362">
                  <c:v>-5.1316701949486336E-2</c:v>
                </c:pt>
                <c:pt idx="1363">
                  <c:v>-5.1316701949486336E-2</c:v>
                </c:pt>
                <c:pt idx="1364">
                  <c:v>-5.1316701949486336E-2</c:v>
                </c:pt>
                <c:pt idx="1365">
                  <c:v>-5.1316701949486336E-2</c:v>
                </c:pt>
                <c:pt idx="1366">
                  <c:v>-5.1316701949486336E-2</c:v>
                </c:pt>
                <c:pt idx="1367">
                  <c:v>-5.1316701949486336E-2</c:v>
                </c:pt>
                <c:pt idx="1368">
                  <c:v>-5.1316701949486336E-2</c:v>
                </c:pt>
                <c:pt idx="1369">
                  <c:v>-5.1316701949486336E-2</c:v>
                </c:pt>
                <c:pt idx="1370">
                  <c:v>-5.1316701949486336E-2</c:v>
                </c:pt>
                <c:pt idx="1371">
                  <c:v>-5.1316701949486336E-2</c:v>
                </c:pt>
                <c:pt idx="1372">
                  <c:v>-5.1316701949486336E-2</c:v>
                </c:pt>
                <c:pt idx="1373">
                  <c:v>-5.1316701949486336E-2</c:v>
                </c:pt>
                <c:pt idx="1374">
                  <c:v>-5.1316701949486336E-2</c:v>
                </c:pt>
                <c:pt idx="1375">
                  <c:v>-5.1316701949486336E-2</c:v>
                </c:pt>
                <c:pt idx="1376">
                  <c:v>-5.1316701949486336E-2</c:v>
                </c:pt>
                <c:pt idx="1377">
                  <c:v>-5.1316701949486336E-2</c:v>
                </c:pt>
                <c:pt idx="1378">
                  <c:v>-5.1316701949486336E-2</c:v>
                </c:pt>
                <c:pt idx="1379">
                  <c:v>-5.1316701949486336E-2</c:v>
                </c:pt>
                <c:pt idx="1380">
                  <c:v>-5.1316701949486336E-2</c:v>
                </c:pt>
                <c:pt idx="1381">
                  <c:v>-5.1316701949486336E-2</c:v>
                </c:pt>
                <c:pt idx="1382">
                  <c:v>-5.1316701949486336E-2</c:v>
                </c:pt>
                <c:pt idx="1383">
                  <c:v>-5.1316701949486336E-2</c:v>
                </c:pt>
                <c:pt idx="1384">
                  <c:v>-5.1316701949486336E-2</c:v>
                </c:pt>
                <c:pt idx="1385">
                  <c:v>-5.1316701949486336E-2</c:v>
                </c:pt>
                <c:pt idx="1386">
                  <c:v>-5.1316701949486336E-2</c:v>
                </c:pt>
                <c:pt idx="1387">
                  <c:v>-5.1316701949486336E-2</c:v>
                </c:pt>
                <c:pt idx="1388">
                  <c:v>-5.1316701949486336E-2</c:v>
                </c:pt>
                <c:pt idx="1389">
                  <c:v>-5.1316701949486336E-2</c:v>
                </c:pt>
                <c:pt idx="1390">
                  <c:v>-5.1316701949486336E-2</c:v>
                </c:pt>
                <c:pt idx="1391">
                  <c:v>-5.1316701949486336E-2</c:v>
                </c:pt>
                <c:pt idx="1392">
                  <c:v>-5.1316701949486336E-2</c:v>
                </c:pt>
                <c:pt idx="1393">
                  <c:v>-5.1316701949486336E-2</c:v>
                </c:pt>
                <c:pt idx="1394">
                  <c:v>-5.1316701949486336E-2</c:v>
                </c:pt>
                <c:pt idx="1395">
                  <c:v>-5.1316701949486336E-2</c:v>
                </c:pt>
                <c:pt idx="1396">
                  <c:v>-5.1316701949486336E-2</c:v>
                </c:pt>
                <c:pt idx="1397">
                  <c:v>-5.1316701949486336E-2</c:v>
                </c:pt>
                <c:pt idx="1398">
                  <c:v>-5.1316701949486336E-2</c:v>
                </c:pt>
                <c:pt idx="1399">
                  <c:v>-5.1316701949486336E-2</c:v>
                </c:pt>
                <c:pt idx="1400">
                  <c:v>-5.1316701949486336E-2</c:v>
                </c:pt>
                <c:pt idx="1401">
                  <c:v>-5.1316701949486336E-2</c:v>
                </c:pt>
                <c:pt idx="1402">
                  <c:v>-5.1316701949486336E-2</c:v>
                </c:pt>
                <c:pt idx="1403">
                  <c:v>-5.1316701949486336E-2</c:v>
                </c:pt>
                <c:pt idx="1404">
                  <c:v>-5.1316701949486336E-2</c:v>
                </c:pt>
                <c:pt idx="1405">
                  <c:v>-5.1316701949486336E-2</c:v>
                </c:pt>
                <c:pt idx="1406">
                  <c:v>-5.1316701949486336E-2</c:v>
                </c:pt>
                <c:pt idx="1407">
                  <c:v>-5.1316701949486336E-2</c:v>
                </c:pt>
                <c:pt idx="1408">
                  <c:v>-5.1316701949486336E-2</c:v>
                </c:pt>
                <c:pt idx="1409">
                  <c:v>-5.1316701949486336E-2</c:v>
                </c:pt>
                <c:pt idx="1410">
                  <c:v>-5.1316701949486336E-2</c:v>
                </c:pt>
                <c:pt idx="1411">
                  <c:v>-5.1316701949486336E-2</c:v>
                </c:pt>
                <c:pt idx="1412">
                  <c:v>-5.1316701949486336E-2</c:v>
                </c:pt>
                <c:pt idx="1413">
                  <c:v>-5.1316701949486336E-2</c:v>
                </c:pt>
                <c:pt idx="1414">
                  <c:v>-5.1316701949486336E-2</c:v>
                </c:pt>
                <c:pt idx="1415">
                  <c:v>-5.1316701949486336E-2</c:v>
                </c:pt>
                <c:pt idx="1416">
                  <c:v>-5.1316701949486336E-2</c:v>
                </c:pt>
                <c:pt idx="1417">
                  <c:v>-5.1316701949486336E-2</c:v>
                </c:pt>
                <c:pt idx="1418">
                  <c:v>-5.1316701949486336E-2</c:v>
                </c:pt>
                <c:pt idx="1419">
                  <c:v>-5.1316701949486336E-2</c:v>
                </c:pt>
                <c:pt idx="1420">
                  <c:v>-5.1316701949486336E-2</c:v>
                </c:pt>
                <c:pt idx="1421">
                  <c:v>-5.1316701949486336E-2</c:v>
                </c:pt>
                <c:pt idx="1422">
                  <c:v>-5.1316701949486336E-2</c:v>
                </c:pt>
                <c:pt idx="1423">
                  <c:v>-5.1316701949486336E-2</c:v>
                </c:pt>
                <c:pt idx="1424">
                  <c:v>-5.1316701949486336E-2</c:v>
                </c:pt>
                <c:pt idx="1425">
                  <c:v>-5.1316701949486336E-2</c:v>
                </c:pt>
                <c:pt idx="1426">
                  <c:v>-5.1316701949486336E-2</c:v>
                </c:pt>
                <c:pt idx="1427">
                  <c:v>-5.1316701949486336E-2</c:v>
                </c:pt>
                <c:pt idx="1428">
                  <c:v>-5.1316701949486336E-2</c:v>
                </c:pt>
                <c:pt idx="1429">
                  <c:v>-5.1316701949486336E-2</c:v>
                </c:pt>
                <c:pt idx="1430">
                  <c:v>-5.1316701949486336E-2</c:v>
                </c:pt>
                <c:pt idx="1431">
                  <c:v>-5.1316701949486336E-2</c:v>
                </c:pt>
                <c:pt idx="1432">
                  <c:v>-5.1316701949486336E-2</c:v>
                </c:pt>
                <c:pt idx="1433">
                  <c:v>-5.1316701949486336E-2</c:v>
                </c:pt>
                <c:pt idx="1434">
                  <c:v>-5.1316701949486336E-2</c:v>
                </c:pt>
                <c:pt idx="1435">
                  <c:v>-5.1316701949486336E-2</c:v>
                </c:pt>
                <c:pt idx="1436">
                  <c:v>-5.1316701949486336E-2</c:v>
                </c:pt>
                <c:pt idx="1437">
                  <c:v>-5.1316701949486336E-2</c:v>
                </c:pt>
                <c:pt idx="1438">
                  <c:v>-5.1316701949486336E-2</c:v>
                </c:pt>
                <c:pt idx="1439">
                  <c:v>-5.1316701949486336E-2</c:v>
                </c:pt>
                <c:pt idx="1440">
                  <c:v>-5.1316701949486336E-2</c:v>
                </c:pt>
                <c:pt idx="1441">
                  <c:v>-5.1316701949486336E-2</c:v>
                </c:pt>
                <c:pt idx="1442">
                  <c:v>-5.1316701949486336E-2</c:v>
                </c:pt>
                <c:pt idx="1443">
                  <c:v>-5.1316701949486336E-2</c:v>
                </c:pt>
                <c:pt idx="1444">
                  <c:v>-5.1316701949486336E-2</c:v>
                </c:pt>
                <c:pt idx="1445">
                  <c:v>-5.1316701949486336E-2</c:v>
                </c:pt>
                <c:pt idx="1446">
                  <c:v>-5.1316701949486336E-2</c:v>
                </c:pt>
                <c:pt idx="1447">
                  <c:v>-5.1316701949486336E-2</c:v>
                </c:pt>
                <c:pt idx="1448">
                  <c:v>-5.1316701949486336E-2</c:v>
                </c:pt>
                <c:pt idx="1449">
                  <c:v>-5.1316701949486336E-2</c:v>
                </c:pt>
                <c:pt idx="1450">
                  <c:v>-5.1316701949486336E-2</c:v>
                </c:pt>
                <c:pt idx="1451">
                  <c:v>-5.1316701949486336E-2</c:v>
                </c:pt>
                <c:pt idx="1452">
                  <c:v>-5.1316701949486336E-2</c:v>
                </c:pt>
                <c:pt idx="1453">
                  <c:v>-5.1316701949486336E-2</c:v>
                </c:pt>
                <c:pt idx="1454">
                  <c:v>-5.1316701949486336E-2</c:v>
                </c:pt>
                <c:pt idx="1455">
                  <c:v>-5.1316701949486336E-2</c:v>
                </c:pt>
                <c:pt idx="1456">
                  <c:v>-5.1316701949486336E-2</c:v>
                </c:pt>
                <c:pt idx="1457">
                  <c:v>-5.1316701949486336E-2</c:v>
                </c:pt>
                <c:pt idx="1458">
                  <c:v>-5.1316701949486336E-2</c:v>
                </c:pt>
                <c:pt idx="1459">
                  <c:v>-5.1316701949486336E-2</c:v>
                </c:pt>
                <c:pt idx="1460">
                  <c:v>-5.1316701949486336E-2</c:v>
                </c:pt>
                <c:pt idx="1461">
                  <c:v>-5.1316701949486336E-2</c:v>
                </c:pt>
                <c:pt idx="1462">
                  <c:v>-5.1316701949486336E-2</c:v>
                </c:pt>
                <c:pt idx="1463">
                  <c:v>-5.1316701949486336E-2</c:v>
                </c:pt>
                <c:pt idx="1464">
                  <c:v>-5.1316701949486336E-2</c:v>
                </c:pt>
                <c:pt idx="1465">
                  <c:v>-5.1316701949486336E-2</c:v>
                </c:pt>
                <c:pt idx="1466">
                  <c:v>-5.1316701949486336E-2</c:v>
                </c:pt>
                <c:pt idx="1467">
                  <c:v>-5.1316701949486336E-2</c:v>
                </c:pt>
                <c:pt idx="1468">
                  <c:v>-5.1316701949486336E-2</c:v>
                </c:pt>
                <c:pt idx="1469">
                  <c:v>-5.1316701949486336E-2</c:v>
                </c:pt>
                <c:pt idx="1470">
                  <c:v>-5.1316701949486336E-2</c:v>
                </c:pt>
                <c:pt idx="1471">
                  <c:v>-5.1316701949486336E-2</c:v>
                </c:pt>
                <c:pt idx="1472">
                  <c:v>-5.1316701949486336E-2</c:v>
                </c:pt>
                <c:pt idx="1473">
                  <c:v>-5.1316701949486336E-2</c:v>
                </c:pt>
                <c:pt idx="1474">
                  <c:v>-5.1316701949486336E-2</c:v>
                </c:pt>
                <c:pt idx="1475">
                  <c:v>-5.1316701949486336E-2</c:v>
                </c:pt>
                <c:pt idx="1476">
                  <c:v>-5.1316701949486336E-2</c:v>
                </c:pt>
                <c:pt idx="1477">
                  <c:v>-5.1316701949486336E-2</c:v>
                </c:pt>
                <c:pt idx="1478">
                  <c:v>-5.1316701949486336E-2</c:v>
                </c:pt>
                <c:pt idx="1479">
                  <c:v>-5.1316701949486336E-2</c:v>
                </c:pt>
                <c:pt idx="1480">
                  <c:v>-5.1316701949486336E-2</c:v>
                </c:pt>
                <c:pt idx="1481">
                  <c:v>-5.1316701949486336E-2</c:v>
                </c:pt>
                <c:pt idx="1482">
                  <c:v>-5.1316701949486336E-2</c:v>
                </c:pt>
                <c:pt idx="1483">
                  <c:v>-5.1316701949486336E-2</c:v>
                </c:pt>
                <c:pt idx="1484">
                  <c:v>-5.1316701949486336E-2</c:v>
                </c:pt>
                <c:pt idx="1485">
                  <c:v>-5.1316701949486336E-2</c:v>
                </c:pt>
                <c:pt idx="1486">
                  <c:v>-5.1316701949486336E-2</c:v>
                </c:pt>
                <c:pt idx="1487">
                  <c:v>-5.1316701949486336E-2</c:v>
                </c:pt>
                <c:pt idx="1488">
                  <c:v>-5.1316701949486336E-2</c:v>
                </c:pt>
                <c:pt idx="1489">
                  <c:v>-5.1316701949486336E-2</c:v>
                </c:pt>
                <c:pt idx="1490">
                  <c:v>-5.1316701949486336E-2</c:v>
                </c:pt>
                <c:pt idx="1491">
                  <c:v>-5.1316701949486336E-2</c:v>
                </c:pt>
                <c:pt idx="1492">
                  <c:v>-5.1316701949486336E-2</c:v>
                </c:pt>
                <c:pt idx="1493">
                  <c:v>-5.1316701949486336E-2</c:v>
                </c:pt>
                <c:pt idx="1494">
                  <c:v>-5.1316701949486336E-2</c:v>
                </c:pt>
                <c:pt idx="1495">
                  <c:v>-5.1316701949486336E-2</c:v>
                </c:pt>
                <c:pt idx="1496">
                  <c:v>-5.1316701949486336E-2</c:v>
                </c:pt>
                <c:pt idx="1497">
                  <c:v>-5.1316701949486336E-2</c:v>
                </c:pt>
                <c:pt idx="1498">
                  <c:v>-5.1316701949486336E-2</c:v>
                </c:pt>
                <c:pt idx="1499">
                  <c:v>-5.1316701949486336E-2</c:v>
                </c:pt>
                <c:pt idx="1500">
                  <c:v>-5.1316701949486336E-2</c:v>
                </c:pt>
                <c:pt idx="1501">
                  <c:v>-5.1316701949486336E-2</c:v>
                </c:pt>
                <c:pt idx="1502">
                  <c:v>-5.1316701949486336E-2</c:v>
                </c:pt>
                <c:pt idx="1503">
                  <c:v>-5.1316701949486336E-2</c:v>
                </c:pt>
                <c:pt idx="1504">
                  <c:v>-5.1316701949486336E-2</c:v>
                </c:pt>
                <c:pt idx="1505">
                  <c:v>-5.1316701949486336E-2</c:v>
                </c:pt>
                <c:pt idx="1506">
                  <c:v>-5.1316701949486336E-2</c:v>
                </c:pt>
                <c:pt idx="1507">
                  <c:v>-5.1316701949486336E-2</c:v>
                </c:pt>
                <c:pt idx="1508">
                  <c:v>-5.1316701949486336E-2</c:v>
                </c:pt>
                <c:pt idx="1509">
                  <c:v>-5.1316701949486336E-2</c:v>
                </c:pt>
                <c:pt idx="1510">
                  <c:v>-5.1316701949486336E-2</c:v>
                </c:pt>
                <c:pt idx="1511">
                  <c:v>-5.1316701949486336E-2</c:v>
                </c:pt>
                <c:pt idx="1512">
                  <c:v>-5.1316701949486336E-2</c:v>
                </c:pt>
                <c:pt idx="1513">
                  <c:v>-5.1316701949486336E-2</c:v>
                </c:pt>
                <c:pt idx="1514">
                  <c:v>-5.1316701949486336E-2</c:v>
                </c:pt>
                <c:pt idx="1515">
                  <c:v>-5.1316701949486336E-2</c:v>
                </c:pt>
                <c:pt idx="1516">
                  <c:v>-5.1316701949486336E-2</c:v>
                </c:pt>
                <c:pt idx="1517">
                  <c:v>-5.1316701949486336E-2</c:v>
                </c:pt>
                <c:pt idx="1518">
                  <c:v>-5.1316701949486336E-2</c:v>
                </c:pt>
                <c:pt idx="1519">
                  <c:v>-5.1316701949486336E-2</c:v>
                </c:pt>
                <c:pt idx="1520">
                  <c:v>-5.1316701949486336E-2</c:v>
                </c:pt>
                <c:pt idx="1521">
                  <c:v>-5.1316701949486336E-2</c:v>
                </c:pt>
                <c:pt idx="1522">
                  <c:v>-5.1316701949486336E-2</c:v>
                </c:pt>
                <c:pt idx="1523">
                  <c:v>-5.1316701949486336E-2</c:v>
                </c:pt>
                <c:pt idx="1524">
                  <c:v>-5.1316701949486336E-2</c:v>
                </c:pt>
                <c:pt idx="1525">
                  <c:v>-5.1316701949486336E-2</c:v>
                </c:pt>
                <c:pt idx="1526">
                  <c:v>-5.1316701949486336E-2</c:v>
                </c:pt>
                <c:pt idx="1527">
                  <c:v>-5.1316701949486336E-2</c:v>
                </c:pt>
                <c:pt idx="1528">
                  <c:v>-5.1316701949486336E-2</c:v>
                </c:pt>
                <c:pt idx="1529">
                  <c:v>-5.1316701949486336E-2</c:v>
                </c:pt>
                <c:pt idx="1530">
                  <c:v>-5.1316701949486336E-2</c:v>
                </c:pt>
                <c:pt idx="1531">
                  <c:v>-5.1316701949486336E-2</c:v>
                </c:pt>
                <c:pt idx="1532">
                  <c:v>-5.1316701949486336E-2</c:v>
                </c:pt>
                <c:pt idx="1533">
                  <c:v>-5.1316701949486336E-2</c:v>
                </c:pt>
                <c:pt idx="1534">
                  <c:v>-5.1316701949486336E-2</c:v>
                </c:pt>
                <c:pt idx="1535">
                  <c:v>-5.1316701949486336E-2</c:v>
                </c:pt>
                <c:pt idx="1536">
                  <c:v>-5.1316701949486336E-2</c:v>
                </c:pt>
                <c:pt idx="1537">
                  <c:v>-5.1316701949486336E-2</c:v>
                </c:pt>
                <c:pt idx="1538">
                  <c:v>-5.1316701949486336E-2</c:v>
                </c:pt>
                <c:pt idx="1539">
                  <c:v>-5.1316701949486336E-2</c:v>
                </c:pt>
                <c:pt idx="1540">
                  <c:v>-5.1316701949486336E-2</c:v>
                </c:pt>
                <c:pt idx="1541">
                  <c:v>-5.1316701949486336E-2</c:v>
                </c:pt>
                <c:pt idx="1542">
                  <c:v>-5.1316701949486336E-2</c:v>
                </c:pt>
                <c:pt idx="1543">
                  <c:v>-5.1316701949486336E-2</c:v>
                </c:pt>
                <c:pt idx="1544">
                  <c:v>-5.1316701949486336E-2</c:v>
                </c:pt>
                <c:pt idx="1545">
                  <c:v>-5.1316701949486336E-2</c:v>
                </c:pt>
                <c:pt idx="1546">
                  <c:v>-5.1316701949486336E-2</c:v>
                </c:pt>
                <c:pt idx="1547">
                  <c:v>-5.1316701949486336E-2</c:v>
                </c:pt>
                <c:pt idx="1548">
                  <c:v>-5.1316701949486336E-2</c:v>
                </c:pt>
                <c:pt idx="1549">
                  <c:v>-5.1316701949486336E-2</c:v>
                </c:pt>
                <c:pt idx="1550">
                  <c:v>-5.1316701949486336E-2</c:v>
                </c:pt>
                <c:pt idx="1551">
                  <c:v>-5.1316701949486336E-2</c:v>
                </c:pt>
                <c:pt idx="1552">
                  <c:v>-5.1316701949486336E-2</c:v>
                </c:pt>
                <c:pt idx="1553">
                  <c:v>-5.1316701949486336E-2</c:v>
                </c:pt>
                <c:pt idx="1554">
                  <c:v>-5.1316701949486336E-2</c:v>
                </c:pt>
                <c:pt idx="1555">
                  <c:v>-5.1316701949486336E-2</c:v>
                </c:pt>
                <c:pt idx="1556">
                  <c:v>-5.1316701949486336E-2</c:v>
                </c:pt>
                <c:pt idx="1557">
                  <c:v>-5.1316701949486336E-2</c:v>
                </c:pt>
                <c:pt idx="1558">
                  <c:v>-5.1316701949486336E-2</c:v>
                </c:pt>
                <c:pt idx="1559">
                  <c:v>-5.1316701949486336E-2</c:v>
                </c:pt>
                <c:pt idx="1560">
                  <c:v>-5.1316701949486336E-2</c:v>
                </c:pt>
                <c:pt idx="1561">
                  <c:v>-5.1316701949486336E-2</c:v>
                </c:pt>
                <c:pt idx="1562">
                  <c:v>-5.1316701949486336E-2</c:v>
                </c:pt>
                <c:pt idx="1563">
                  <c:v>-5.1316701949486336E-2</c:v>
                </c:pt>
                <c:pt idx="1564">
                  <c:v>-5.1316701949486336E-2</c:v>
                </c:pt>
                <c:pt idx="1565">
                  <c:v>-5.1316701949486336E-2</c:v>
                </c:pt>
                <c:pt idx="1566">
                  <c:v>-5.1316701949486336E-2</c:v>
                </c:pt>
                <c:pt idx="1567">
                  <c:v>-5.1316701949486336E-2</c:v>
                </c:pt>
                <c:pt idx="1568">
                  <c:v>-5.1316701949486336E-2</c:v>
                </c:pt>
                <c:pt idx="1569">
                  <c:v>-5.1316701949486336E-2</c:v>
                </c:pt>
                <c:pt idx="1570">
                  <c:v>-5.1316701949486336E-2</c:v>
                </c:pt>
                <c:pt idx="1571">
                  <c:v>-5.1316701949486336E-2</c:v>
                </c:pt>
                <c:pt idx="1572">
                  <c:v>-5.1316701949486336E-2</c:v>
                </c:pt>
                <c:pt idx="1573">
                  <c:v>-5.1316701949486336E-2</c:v>
                </c:pt>
                <c:pt idx="1574">
                  <c:v>-5.1316701949486336E-2</c:v>
                </c:pt>
                <c:pt idx="1575">
                  <c:v>-5.1316701949486336E-2</c:v>
                </c:pt>
                <c:pt idx="1576">
                  <c:v>-5.1316701949486336E-2</c:v>
                </c:pt>
                <c:pt idx="1577">
                  <c:v>-5.1316701949486336E-2</c:v>
                </c:pt>
                <c:pt idx="1578">
                  <c:v>-5.1316701949486336E-2</c:v>
                </c:pt>
                <c:pt idx="1579">
                  <c:v>-5.1316701949486336E-2</c:v>
                </c:pt>
                <c:pt idx="1580">
                  <c:v>-5.1316701949486336E-2</c:v>
                </c:pt>
                <c:pt idx="1581">
                  <c:v>-5.1316701949486336E-2</c:v>
                </c:pt>
                <c:pt idx="1582">
                  <c:v>-5.1316701949486336E-2</c:v>
                </c:pt>
                <c:pt idx="1583">
                  <c:v>-5.1316701949486336E-2</c:v>
                </c:pt>
                <c:pt idx="1584">
                  <c:v>-5.1316701949486336E-2</c:v>
                </c:pt>
                <c:pt idx="1585">
                  <c:v>-5.1316701949486336E-2</c:v>
                </c:pt>
                <c:pt idx="1586">
                  <c:v>-5.1316701949486336E-2</c:v>
                </c:pt>
                <c:pt idx="1587">
                  <c:v>-5.1316701949486336E-2</c:v>
                </c:pt>
                <c:pt idx="1588">
                  <c:v>-5.1316701949486336E-2</c:v>
                </c:pt>
                <c:pt idx="1589">
                  <c:v>-5.1316701949486336E-2</c:v>
                </c:pt>
                <c:pt idx="1590">
                  <c:v>-5.1316701949486336E-2</c:v>
                </c:pt>
                <c:pt idx="1591">
                  <c:v>-5.1316701949486336E-2</c:v>
                </c:pt>
                <c:pt idx="1592">
                  <c:v>-5.1316701949486336E-2</c:v>
                </c:pt>
                <c:pt idx="1593">
                  <c:v>-5.1316701949486336E-2</c:v>
                </c:pt>
                <c:pt idx="1594">
                  <c:v>-5.1316701949486336E-2</c:v>
                </c:pt>
                <c:pt idx="1595">
                  <c:v>-5.1316701949486336E-2</c:v>
                </c:pt>
                <c:pt idx="1596">
                  <c:v>-5.1316701949486336E-2</c:v>
                </c:pt>
                <c:pt idx="1597">
                  <c:v>-5.1316701949486336E-2</c:v>
                </c:pt>
                <c:pt idx="1598">
                  <c:v>-5.1316701949486336E-2</c:v>
                </c:pt>
                <c:pt idx="1599">
                  <c:v>-5.1316701949486336E-2</c:v>
                </c:pt>
                <c:pt idx="1600">
                  <c:v>-5.1316701949486336E-2</c:v>
                </c:pt>
                <c:pt idx="1601">
                  <c:v>-5.1316701949486336E-2</c:v>
                </c:pt>
                <c:pt idx="1602">
                  <c:v>-5.1316701949486336E-2</c:v>
                </c:pt>
                <c:pt idx="1603">
                  <c:v>-5.1316701949486336E-2</c:v>
                </c:pt>
                <c:pt idx="1604">
                  <c:v>-5.1316701949486336E-2</c:v>
                </c:pt>
                <c:pt idx="1605">
                  <c:v>-5.1316701949486336E-2</c:v>
                </c:pt>
                <c:pt idx="1606">
                  <c:v>-5.1316701949486336E-2</c:v>
                </c:pt>
                <c:pt idx="1607">
                  <c:v>-5.1316701949486336E-2</c:v>
                </c:pt>
                <c:pt idx="1608">
                  <c:v>-5.1316701949486336E-2</c:v>
                </c:pt>
                <c:pt idx="1609">
                  <c:v>-5.1316701949486336E-2</c:v>
                </c:pt>
                <c:pt idx="1610">
                  <c:v>-5.1316701949486336E-2</c:v>
                </c:pt>
                <c:pt idx="1611">
                  <c:v>-5.1316701949486336E-2</c:v>
                </c:pt>
                <c:pt idx="1612">
                  <c:v>-5.1316701949486336E-2</c:v>
                </c:pt>
                <c:pt idx="1613">
                  <c:v>-5.1316701949486336E-2</c:v>
                </c:pt>
                <c:pt idx="1614">
                  <c:v>-5.1316701949486336E-2</c:v>
                </c:pt>
                <c:pt idx="1615">
                  <c:v>-5.1316701949486336E-2</c:v>
                </c:pt>
                <c:pt idx="1616">
                  <c:v>-5.1316701949486336E-2</c:v>
                </c:pt>
                <c:pt idx="1617">
                  <c:v>-5.1316701949486336E-2</c:v>
                </c:pt>
                <c:pt idx="1618">
                  <c:v>-5.1316701949486336E-2</c:v>
                </c:pt>
                <c:pt idx="1619">
                  <c:v>-5.1316701949486336E-2</c:v>
                </c:pt>
                <c:pt idx="1620">
                  <c:v>-5.1316701949486336E-2</c:v>
                </c:pt>
                <c:pt idx="1621">
                  <c:v>-5.1316701949486336E-2</c:v>
                </c:pt>
                <c:pt idx="1622">
                  <c:v>-5.1316701949486336E-2</c:v>
                </c:pt>
                <c:pt idx="1623">
                  <c:v>-5.1316701949486336E-2</c:v>
                </c:pt>
                <c:pt idx="1624">
                  <c:v>-5.1316701949486336E-2</c:v>
                </c:pt>
                <c:pt idx="1625">
                  <c:v>-5.1316701949486336E-2</c:v>
                </c:pt>
                <c:pt idx="1626">
                  <c:v>-5.1316701949486336E-2</c:v>
                </c:pt>
                <c:pt idx="1627">
                  <c:v>-5.1316701949486336E-2</c:v>
                </c:pt>
                <c:pt idx="1628">
                  <c:v>-5.1316701949486336E-2</c:v>
                </c:pt>
                <c:pt idx="1629">
                  <c:v>-5.1316701949486336E-2</c:v>
                </c:pt>
                <c:pt idx="1630">
                  <c:v>-5.1316701949486336E-2</c:v>
                </c:pt>
                <c:pt idx="1631">
                  <c:v>-5.1316701949486336E-2</c:v>
                </c:pt>
                <c:pt idx="1632">
                  <c:v>-5.1316701949486336E-2</c:v>
                </c:pt>
                <c:pt idx="1633">
                  <c:v>-5.1316701949486336E-2</c:v>
                </c:pt>
                <c:pt idx="1634">
                  <c:v>-5.1316701949486336E-2</c:v>
                </c:pt>
                <c:pt idx="1635">
                  <c:v>-5.1316701949486336E-2</c:v>
                </c:pt>
                <c:pt idx="1636">
                  <c:v>-5.1316701949486336E-2</c:v>
                </c:pt>
                <c:pt idx="1637">
                  <c:v>-5.1316701949486336E-2</c:v>
                </c:pt>
                <c:pt idx="1638">
                  <c:v>-5.1316701949486336E-2</c:v>
                </c:pt>
                <c:pt idx="1639">
                  <c:v>-5.1316701949486336E-2</c:v>
                </c:pt>
                <c:pt idx="1640">
                  <c:v>-5.1316701949486336E-2</c:v>
                </c:pt>
                <c:pt idx="1641">
                  <c:v>-5.1316701949486336E-2</c:v>
                </c:pt>
                <c:pt idx="1642">
                  <c:v>-5.1316701949486336E-2</c:v>
                </c:pt>
                <c:pt idx="1643">
                  <c:v>-5.1316701949486336E-2</c:v>
                </c:pt>
                <c:pt idx="1644">
                  <c:v>-5.1316701949486336E-2</c:v>
                </c:pt>
                <c:pt idx="1645">
                  <c:v>-5.1316701949486336E-2</c:v>
                </c:pt>
                <c:pt idx="1646">
                  <c:v>-5.1316701949486336E-2</c:v>
                </c:pt>
                <c:pt idx="1647">
                  <c:v>-5.1316701949486336E-2</c:v>
                </c:pt>
                <c:pt idx="1648">
                  <c:v>-5.1316701949486336E-2</c:v>
                </c:pt>
                <c:pt idx="1649">
                  <c:v>-5.1316701949486336E-2</c:v>
                </c:pt>
                <c:pt idx="1650">
                  <c:v>-5.1316701949486336E-2</c:v>
                </c:pt>
                <c:pt idx="1651">
                  <c:v>-5.1316701949486336E-2</c:v>
                </c:pt>
                <c:pt idx="1652">
                  <c:v>-5.1316701949486336E-2</c:v>
                </c:pt>
                <c:pt idx="1653">
                  <c:v>-5.1316701949486336E-2</c:v>
                </c:pt>
                <c:pt idx="1654">
                  <c:v>-5.1316701949486336E-2</c:v>
                </c:pt>
                <c:pt idx="1655">
                  <c:v>-5.1316701949486336E-2</c:v>
                </c:pt>
                <c:pt idx="1656">
                  <c:v>-5.1316701949486336E-2</c:v>
                </c:pt>
                <c:pt idx="1657">
                  <c:v>-5.1316701949486336E-2</c:v>
                </c:pt>
                <c:pt idx="1658">
                  <c:v>-5.1316701949486336E-2</c:v>
                </c:pt>
                <c:pt idx="1659">
                  <c:v>-5.1316701949486336E-2</c:v>
                </c:pt>
                <c:pt idx="1660">
                  <c:v>-5.1316701949486336E-2</c:v>
                </c:pt>
                <c:pt idx="1661">
                  <c:v>-5.1316701949486336E-2</c:v>
                </c:pt>
                <c:pt idx="1662">
                  <c:v>-5.1316701949486336E-2</c:v>
                </c:pt>
                <c:pt idx="1663">
                  <c:v>-5.1316701949486336E-2</c:v>
                </c:pt>
                <c:pt idx="1664">
                  <c:v>-5.1316701949486336E-2</c:v>
                </c:pt>
                <c:pt idx="1665">
                  <c:v>-5.1316701949486336E-2</c:v>
                </c:pt>
                <c:pt idx="1666">
                  <c:v>-5.1316701949486336E-2</c:v>
                </c:pt>
                <c:pt idx="1667">
                  <c:v>-5.1316701949486336E-2</c:v>
                </c:pt>
                <c:pt idx="1668">
                  <c:v>-5.1316701949486336E-2</c:v>
                </c:pt>
                <c:pt idx="1669">
                  <c:v>-5.1316701949486336E-2</c:v>
                </c:pt>
                <c:pt idx="1670">
                  <c:v>-5.1316701949486336E-2</c:v>
                </c:pt>
                <c:pt idx="1671">
                  <c:v>-5.1316701949486336E-2</c:v>
                </c:pt>
                <c:pt idx="1672">
                  <c:v>-5.1316701949486336E-2</c:v>
                </c:pt>
                <c:pt idx="1673">
                  <c:v>-5.1316701949486336E-2</c:v>
                </c:pt>
                <c:pt idx="1674">
                  <c:v>-5.1316701949486336E-2</c:v>
                </c:pt>
                <c:pt idx="1675">
                  <c:v>-5.1316701949486336E-2</c:v>
                </c:pt>
                <c:pt idx="1676">
                  <c:v>-5.1316701949486336E-2</c:v>
                </c:pt>
                <c:pt idx="1677">
                  <c:v>-5.1316701949486336E-2</c:v>
                </c:pt>
                <c:pt idx="1678">
                  <c:v>-5.1316701949486336E-2</c:v>
                </c:pt>
                <c:pt idx="1679">
                  <c:v>-5.1316701949486336E-2</c:v>
                </c:pt>
                <c:pt idx="1680">
                  <c:v>-5.1316701949486336E-2</c:v>
                </c:pt>
                <c:pt idx="1681">
                  <c:v>-5.1316701949486336E-2</c:v>
                </c:pt>
                <c:pt idx="1682">
                  <c:v>-5.1316701949486336E-2</c:v>
                </c:pt>
                <c:pt idx="1683">
                  <c:v>-5.1316701949486336E-2</c:v>
                </c:pt>
                <c:pt idx="1684">
                  <c:v>-5.1316701949486336E-2</c:v>
                </c:pt>
                <c:pt idx="1685">
                  <c:v>-5.1316701949486336E-2</c:v>
                </c:pt>
                <c:pt idx="1686">
                  <c:v>-5.1316701949486336E-2</c:v>
                </c:pt>
                <c:pt idx="1687">
                  <c:v>-5.1316701949486336E-2</c:v>
                </c:pt>
                <c:pt idx="1688">
                  <c:v>-5.1316701949486336E-2</c:v>
                </c:pt>
                <c:pt idx="1689">
                  <c:v>-5.1316701949486336E-2</c:v>
                </c:pt>
                <c:pt idx="1690">
                  <c:v>-5.1316701949486336E-2</c:v>
                </c:pt>
                <c:pt idx="1691">
                  <c:v>-5.1316701949486336E-2</c:v>
                </c:pt>
                <c:pt idx="1692">
                  <c:v>-5.1316701949486336E-2</c:v>
                </c:pt>
                <c:pt idx="1693">
                  <c:v>-5.1316701949486336E-2</c:v>
                </c:pt>
                <c:pt idx="1694">
                  <c:v>-5.1316701949486336E-2</c:v>
                </c:pt>
                <c:pt idx="1695">
                  <c:v>-5.1316701949486336E-2</c:v>
                </c:pt>
                <c:pt idx="1696">
                  <c:v>-5.1316701949486336E-2</c:v>
                </c:pt>
                <c:pt idx="1697">
                  <c:v>-5.1316701949486336E-2</c:v>
                </c:pt>
                <c:pt idx="1698">
                  <c:v>-5.1316701949486336E-2</c:v>
                </c:pt>
                <c:pt idx="1699">
                  <c:v>-5.1316701949486336E-2</c:v>
                </c:pt>
                <c:pt idx="1700">
                  <c:v>-5.1316701949486336E-2</c:v>
                </c:pt>
                <c:pt idx="1701">
                  <c:v>-5.1316701949486336E-2</c:v>
                </c:pt>
                <c:pt idx="1702">
                  <c:v>-5.1316701949486336E-2</c:v>
                </c:pt>
                <c:pt idx="1703">
                  <c:v>-5.1316701949486336E-2</c:v>
                </c:pt>
                <c:pt idx="1704">
                  <c:v>-5.1316701949486336E-2</c:v>
                </c:pt>
                <c:pt idx="1705">
                  <c:v>-5.1316701949486336E-2</c:v>
                </c:pt>
                <c:pt idx="1706">
                  <c:v>-5.1316701949486336E-2</c:v>
                </c:pt>
                <c:pt idx="1707">
                  <c:v>-5.1316701949486336E-2</c:v>
                </c:pt>
                <c:pt idx="1708">
                  <c:v>-5.1316701949486336E-2</c:v>
                </c:pt>
                <c:pt idx="1709">
                  <c:v>-5.1316701949486336E-2</c:v>
                </c:pt>
                <c:pt idx="1710">
                  <c:v>-5.1316701949486336E-2</c:v>
                </c:pt>
                <c:pt idx="1711">
                  <c:v>-5.1316701949486336E-2</c:v>
                </c:pt>
                <c:pt idx="1712">
                  <c:v>-5.1316701949486336E-2</c:v>
                </c:pt>
                <c:pt idx="1713">
                  <c:v>-5.1316701949486336E-2</c:v>
                </c:pt>
                <c:pt idx="1714">
                  <c:v>-5.1316701949486336E-2</c:v>
                </c:pt>
                <c:pt idx="1715">
                  <c:v>-5.1316701949486336E-2</c:v>
                </c:pt>
                <c:pt idx="1716">
                  <c:v>-5.1316701949486336E-2</c:v>
                </c:pt>
                <c:pt idx="1717">
                  <c:v>-5.1316701949486336E-2</c:v>
                </c:pt>
                <c:pt idx="1718">
                  <c:v>-5.1316701949486336E-2</c:v>
                </c:pt>
                <c:pt idx="1719">
                  <c:v>-5.1316701949486336E-2</c:v>
                </c:pt>
                <c:pt idx="1720">
                  <c:v>-5.1316701949486336E-2</c:v>
                </c:pt>
                <c:pt idx="1721">
                  <c:v>-5.1316701949486336E-2</c:v>
                </c:pt>
                <c:pt idx="1722">
                  <c:v>-5.1316701949486336E-2</c:v>
                </c:pt>
                <c:pt idx="1723">
                  <c:v>-5.1316701949486336E-2</c:v>
                </c:pt>
                <c:pt idx="1724">
                  <c:v>-5.1316701949486336E-2</c:v>
                </c:pt>
                <c:pt idx="1725">
                  <c:v>-5.1316701949486336E-2</c:v>
                </c:pt>
                <c:pt idx="1726">
                  <c:v>-5.1316701949486336E-2</c:v>
                </c:pt>
                <c:pt idx="1727">
                  <c:v>-5.1316701949486336E-2</c:v>
                </c:pt>
                <c:pt idx="1728">
                  <c:v>-5.1316701949486336E-2</c:v>
                </c:pt>
                <c:pt idx="1729">
                  <c:v>-5.1316701949486336E-2</c:v>
                </c:pt>
                <c:pt idx="1730">
                  <c:v>-5.1316701949486336E-2</c:v>
                </c:pt>
                <c:pt idx="1731">
                  <c:v>-5.1316701949486336E-2</c:v>
                </c:pt>
                <c:pt idx="1732">
                  <c:v>-5.1316701949486336E-2</c:v>
                </c:pt>
                <c:pt idx="1733">
                  <c:v>-5.1316701949486336E-2</c:v>
                </c:pt>
                <c:pt idx="1734">
                  <c:v>-5.1316701949486336E-2</c:v>
                </c:pt>
                <c:pt idx="1735">
                  <c:v>-5.1316701949486336E-2</c:v>
                </c:pt>
                <c:pt idx="1736">
                  <c:v>-5.1316701949486336E-2</c:v>
                </c:pt>
                <c:pt idx="1737">
                  <c:v>-5.1316701949486336E-2</c:v>
                </c:pt>
                <c:pt idx="1738">
                  <c:v>-5.1316701949486336E-2</c:v>
                </c:pt>
                <c:pt idx="1739">
                  <c:v>-5.1316701949486336E-2</c:v>
                </c:pt>
                <c:pt idx="1740">
                  <c:v>-5.1316701949486336E-2</c:v>
                </c:pt>
                <c:pt idx="1741">
                  <c:v>-5.1316701949486336E-2</c:v>
                </c:pt>
                <c:pt idx="1742">
                  <c:v>-5.1316701949486336E-2</c:v>
                </c:pt>
                <c:pt idx="1743">
                  <c:v>-5.1316701949486336E-2</c:v>
                </c:pt>
                <c:pt idx="1744">
                  <c:v>-5.1316701949486336E-2</c:v>
                </c:pt>
                <c:pt idx="1745">
                  <c:v>-5.1316701949486336E-2</c:v>
                </c:pt>
                <c:pt idx="1746">
                  <c:v>-5.1316701949486336E-2</c:v>
                </c:pt>
                <c:pt idx="1747">
                  <c:v>-5.1316701949486336E-2</c:v>
                </c:pt>
                <c:pt idx="1748">
                  <c:v>-5.1316701949486336E-2</c:v>
                </c:pt>
                <c:pt idx="1749">
                  <c:v>-5.1316701949486336E-2</c:v>
                </c:pt>
                <c:pt idx="1750">
                  <c:v>-5.1316701949486336E-2</c:v>
                </c:pt>
                <c:pt idx="1751">
                  <c:v>-5.1316701949486336E-2</c:v>
                </c:pt>
                <c:pt idx="1752">
                  <c:v>-5.1316701949486336E-2</c:v>
                </c:pt>
                <c:pt idx="1753">
                  <c:v>-5.1316701949486336E-2</c:v>
                </c:pt>
                <c:pt idx="1754">
                  <c:v>-5.1316701949486336E-2</c:v>
                </c:pt>
                <c:pt idx="1755">
                  <c:v>-5.1316701949486336E-2</c:v>
                </c:pt>
                <c:pt idx="1756">
                  <c:v>-5.1316701949486336E-2</c:v>
                </c:pt>
                <c:pt idx="1757">
                  <c:v>-5.1316701949486336E-2</c:v>
                </c:pt>
                <c:pt idx="1758">
                  <c:v>-5.1316701949486336E-2</c:v>
                </c:pt>
                <c:pt idx="1759">
                  <c:v>-5.1316701949486336E-2</c:v>
                </c:pt>
                <c:pt idx="1760">
                  <c:v>-5.1316701949486336E-2</c:v>
                </c:pt>
                <c:pt idx="1761">
                  <c:v>-5.1316701949486336E-2</c:v>
                </c:pt>
                <c:pt idx="1762">
                  <c:v>-5.1316701949486336E-2</c:v>
                </c:pt>
                <c:pt idx="1763">
                  <c:v>-5.1316701949486336E-2</c:v>
                </c:pt>
                <c:pt idx="1764">
                  <c:v>-5.1316701949486336E-2</c:v>
                </c:pt>
                <c:pt idx="1765">
                  <c:v>-5.1316701949486336E-2</c:v>
                </c:pt>
                <c:pt idx="1766">
                  <c:v>-5.1316701949486336E-2</c:v>
                </c:pt>
                <c:pt idx="1767">
                  <c:v>-5.1316701949486336E-2</c:v>
                </c:pt>
                <c:pt idx="1768">
                  <c:v>-5.1316701949486336E-2</c:v>
                </c:pt>
                <c:pt idx="1769">
                  <c:v>-5.1316701949486336E-2</c:v>
                </c:pt>
                <c:pt idx="1770">
                  <c:v>-5.1316701949486336E-2</c:v>
                </c:pt>
                <c:pt idx="1771">
                  <c:v>-5.1316701949486336E-2</c:v>
                </c:pt>
                <c:pt idx="1772">
                  <c:v>-5.1316701949486336E-2</c:v>
                </c:pt>
                <c:pt idx="1773">
                  <c:v>-5.1316701949486336E-2</c:v>
                </c:pt>
                <c:pt idx="1774">
                  <c:v>-5.1316701949486336E-2</c:v>
                </c:pt>
                <c:pt idx="1775">
                  <c:v>-5.1316701949486336E-2</c:v>
                </c:pt>
                <c:pt idx="1776">
                  <c:v>-5.1316701949486336E-2</c:v>
                </c:pt>
                <c:pt idx="1777">
                  <c:v>-5.1316701949486336E-2</c:v>
                </c:pt>
                <c:pt idx="1778">
                  <c:v>-5.1316701949486336E-2</c:v>
                </c:pt>
                <c:pt idx="1779">
                  <c:v>-5.1316701949486336E-2</c:v>
                </c:pt>
                <c:pt idx="1780">
                  <c:v>-5.1316701949486336E-2</c:v>
                </c:pt>
                <c:pt idx="1781">
                  <c:v>-5.1316701949486336E-2</c:v>
                </c:pt>
                <c:pt idx="1782">
                  <c:v>-5.1316701949486336E-2</c:v>
                </c:pt>
                <c:pt idx="1783">
                  <c:v>-5.1316701949486336E-2</c:v>
                </c:pt>
                <c:pt idx="1784">
                  <c:v>-5.1316701949486336E-2</c:v>
                </c:pt>
                <c:pt idx="1785">
                  <c:v>-5.1316701949486336E-2</c:v>
                </c:pt>
                <c:pt idx="1786">
                  <c:v>-5.1316701949486336E-2</c:v>
                </c:pt>
                <c:pt idx="1787">
                  <c:v>-5.1316701949486336E-2</c:v>
                </c:pt>
                <c:pt idx="1788">
                  <c:v>-5.1316701949486336E-2</c:v>
                </c:pt>
                <c:pt idx="1789">
                  <c:v>-5.1316701949486336E-2</c:v>
                </c:pt>
                <c:pt idx="1790">
                  <c:v>-5.1316701949486336E-2</c:v>
                </c:pt>
                <c:pt idx="1791">
                  <c:v>-5.1316701949486336E-2</c:v>
                </c:pt>
                <c:pt idx="1792">
                  <c:v>-5.1316701949486336E-2</c:v>
                </c:pt>
                <c:pt idx="1793">
                  <c:v>-5.1316701949486336E-2</c:v>
                </c:pt>
                <c:pt idx="1794">
                  <c:v>-5.1316701949486336E-2</c:v>
                </c:pt>
                <c:pt idx="1795">
                  <c:v>-5.1316701949486336E-2</c:v>
                </c:pt>
                <c:pt idx="1796">
                  <c:v>-5.1316701949486336E-2</c:v>
                </c:pt>
                <c:pt idx="1797">
                  <c:v>-5.1316701949486336E-2</c:v>
                </c:pt>
                <c:pt idx="1798">
                  <c:v>-5.1316701949486336E-2</c:v>
                </c:pt>
                <c:pt idx="1799">
                  <c:v>-5.1316701949486336E-2</c:v>
                </c:pt>
                <c:pt idx="1800">
                  <c:v>-5.1316701949486336E-2</c:v>
                </c:pt>
                <c:pt idx="1801">
                  <c:v>-5.1316701949486336E-2</c:v>
                </c:pt>
                <c:pt idx="1802">
                  <c:v>-5.1316701949486336E-2</c:v>
                </c:pt>
                <c:pt idx="1803">
                  <c:v>-5.1316701949486336E-2</c:v>
                </c:pt>
                <c:pt idx="1804">
                  <c:v>-5.1316701949486336E-2</c:v>
                </c:pt>
                <c:pt idx="1805">
                  <c:v>-3.7831842368220195E-2</c:v>
                </c:pt>
                <c:pt idx="1806">
                  <c:v>-5.1316701949486336E-2</c:v>
                </c:pt>
                <c:pt idx="1807">
                  <c:v>-4.1599584950388686E-2</c:v>
                </c:pt>
                <c:pt idx="1808">
                  <c:v>1.5662374296406399E-2</c:v>
                </c:pt>
                <c:pt idx="1809">
                  <c:v>2.5491354663907523E-2</c:v>
                </c:pt>
                <c:pt idx="1810">
                  <c:v>-1.3353667381600043E-2</c:v>
                </c:pt>
                <c:pt idx="1811">
                  <c:v>-5.1316701949486336E-2</c:v>
                </c:pt>
                <c:pt idx="1812">
                  <c:v>-5.1316701949486336E-2</c:v>
                </c:pt>
                <c:pt idx="1813">
                  <c:v>-5.1316701949486336E-2</c:v>
                </c:pt>
                <c:pt idx="1814">
                  <c:v>-5.1316701949486336E-2</c:v>
                </c:pt>
                <c:pt idx="1815">
                  <c:v>-5.1316701949486336E-2</c:v>
                </c:pt>
                <c:pt idx="1816">
                  <c:v>-5.1316701949486336E-2</c:v>
                </c:pt>
                <c:pt idx="1817">
                  <c:v>2.2639145938105946E-3</c:v>
                </c:pt>
                <c:pt idx="1818">
                  <c:v>-1.1531801654000379E-2</c:v>
                </c:pt>
                <c:pt idx="1819">
                  <c:v>3.8909897745347255E-3</c:v>
                </c:pt>
                <c:pt idx="1820">
                  <c:v>4.2142547977656299E-2</c:v>
                </c:pt>
                <c:pt idx="1821">
                  <c:v>7.5884044572309017E-2</c:v>
                </c:pt>
                <c:pt idx="1822">
                  <c:v>0.27222519300926057</c:v>
                </c:pt>
                <c:pt idx="1823">
                  <c:v>0.21535237947573138</c:v>
                </c:pt>
                <c:pt idx="1824">
                  <c:v>0.2470319007797149</c:v>
                </c:pt>
                <c:pt idx="1825">
                  <c:v>0.24070751017750094</c:v>
                </c:pt>
                <c:pt idx="1826">
                  <c:v>0.32284823905050902</c:v>
                </c:pt>
                <c:pt idx="1827">
                  <c:v>0.25724066240961507</c:v>
                </c:pt>
                <c:pt idx="1828">
                  <c:v>0.18790356962370192</c:v>
                </c:pt>
                <c:pt idx="1829">
                  <c:v>0.26551334307503976</c:v>
                </c:pt>
                <c:pt idx="1830">
                  <c:v>0.32928117958409203</c:v>
                </c:pt>
                <c:pt idx="1831">
                  <c:v>0.34037703103097017</c:v>
                </c:pt>
                <c:pt idx="1832">
                  <c:v>0.28003272218936948</c:v>
                </c:pt>
                <c:pt idx="1833">
                  <c:v>0.27385406571612331</c:v>
                </c:pt>
                <c:pt idx="1834">
                  <c:v>0.33879895533283627</c:v>
                </c:pt>
                <c:pt idx="1835">
                  <c:v>0.35398822564831622</c:v>
                </c:pt>
                <c:pt idx="1836">
                  <c:v>0.49974398419814031</c:v>
                </c:pt>
                <c:pt idx="1837">
                  <c:v>0.57078351249356318</c:v>
                </c:pt>
                <c:pt idx="1838">
                  <c:v>0.45074006970940617</c:v>
                </c:pt>
                <c:pt idx="1839">
                  <c:v>0.38169611465002734</c:v>
                </c:pt>
                <c:pt idx="1840">
                  <c:v>0.22136358727033634</c:v>
                </c:pt>
                <c:pt idx="1841">
                  <c:v>0.22524812494172941</c:v>
                </c:pt>
                <c:pt idx="1842">
                  <c:v>0.22027522164110502</c:v>
                </c:pt>
                <c:pt idx="1843">
                  <c:v>0.18251542790659936</c:v>
                </c:pt>
                <c:pt idx="1844">
                  <c:v>0.24159710121905853</c:v>
                </c:pt>
                <c:pt idx="1845">
                  <c:v>0.32120633394622655</c:v>
                </c:pt>
                <c:pt idx="1846">
                  <c:v>0.30994472945622981</c:v>
                </c:pt>
                <c:pt idx="1847">
                  <c:v>0.28473642550618439</c:v>
                </c:pt>
                <c:pt idx="1848">
                  <c:v>0.40592731389058057</c:v>
                </c:pt>
                <c:pt idx="1849">
                  <c:v>0.52604641167863564</c:v>
                </c:pt>
                <c:pt idx="1850">
                  <c:v>0.43216905515453341</c:v>
                </c:pt>
                <c:pt idx="1851">
                  <c:v>0.45227471420737242</c:v>
                </c:pt>
                <c:pt idx="1852">
                  <c:v>0.4767752323017056</c:v>
                </c:pt>
                <c:pt idx="1853">
                  <c:v>0.51907832625684081</c:v>
                </c:pt>
                <c:pt idx="1854">
                  <c:v>0.5832091983675316</c:v>
                </c:pt>
                <c:pt idx="1855">
                  <c:v>0.67415879301967385</c:v>
                </c:pt>
                <c:pt idx="1856">
                  <c:v>0.63439109480011469</c:v>
                </c:pt>
                <c:pt idx="1857">
                  <c:v>0.42846542811522581</c:v>
                </c:pt>
                <c:pt idx="1858">
                  <c:v>0.47673934163464882</c:v>
                </c:pt>
                <c:pt idx="1859">
                  <c:v>0.46514940524887916</c:v>
                </c:pt>
                <c:pt idx="1860">
                  <c:v>0.41927553163295395</c:v>
                </c:pt>
                <c:pt idx="1861">
                  <c:v>0.39654474311069404</c:v>
                </c:pt>
                <c:pt idx="1862">
                  <c:v>0.55064473154299265</c:v>
                </c:pt>
                <c:pt idx="1863">
                  <c:v>0.53895913441406074</c:v>
                </c:pt>
                <c:pt idx="1864">
                  <c:v>0.57242049178587262</c:v>
                </c:pt>
                <c:pt idx="1865">
                  <c:v>0.55627054590045488</c:v>
                </c:pt>
                <c:pt idx="1866">
                  <c:v>0.55871834591876768</c:v>
                </c:pt>
                <c:pt idx="1867">
                  <c:v>0.46557787846034748</c:v>
                </c:pt>
                <c:pt idx="1868">
                  <c:v>0.45620886305008113</c:v>
                </c:pt>
                <c:pt idx="1869">
                  <c:v>0.44140018860070196</c:v>
                </c:pt>
                <c:pt idx="1870">
                  <c:v>0.4504390342492739</c:v>
                </c:pt>
                <c:pt idx="1871">
                  <c:v>0.49040337676185175</c:v>
                </c:pt>
                <c:pt idx="1872">
                  <c:v>0.49985852837611838</c:v>
                </c:pt>
                <c:pt idx="1873">
                  <c:v>0.47256797218700602</c:v>
                </c:pt>
                <c:pt idx="1874">
                  <c:v>0.49009115956504168</c:v>
                </c:pt>
                <c:pt idx="1875">
                  <c:v>0.54156492762222241</c:v>
                </c:pt>
                <c:pt idx="1876">
                  <c:v>0.54892834675021196</c:v>
                </c:pt>
                <c:pt idx="1877">
                  <c:v>0.57402079588630039</c:v>
                </c:pt>
                <c:pt idx="1878">
                  <c:v>0.54527578737730953</c:v>
                </c:pt>
                <c:pt idx="1879">
                  <c:v>0.5784246410294196</c:v>
                </c:pt>
                <c:pt idx="1880">
                  <c:v>0.5784246410294196</c:v>
                </c:pt>
                <c:pt idx="1881">
                  <c:v>0.58042985223137955</c:v>
                </c:pt>
                <c:pt idx="1882">
                  <c:v>0.65509497352511536</c:v>
                </c:pt>
                <c:pt idx="1883">
                  <c:v>0.65342937296647685</c:v>
                </c:pt>
                <c:pt idx="1884">
                  <c:v>0.67082409049536684</c:v>
                </c:pt>
                <c:pt idx="1885">
                  <c:v>0.67082409049536684</c:v>
                </c:pt>
                <c:pt idx="1886">
                  <c:v>0.59126132657668129</c:v>
                </c:pt>
                <c:pt idx="1887">
                  <c:v>0.60465287426074621</c:v>
                </c:pt>
                <c:pt idx="1888">
                  <c:v>0.56987584036827332</c:v>
                </c:pt>
                <c:pt idx="1889">
                  <c:v>0.61822419958881536</c:v>
                </c:pt>
                <c:pt idx="1890">
                  <c:v>0.64542719888950284</c:v>
                </c:pt>
                <c:pt idx="1891">
                  <c:v>0.66786196293034461</c:v>
                </c:pt>
                <c:pt idx="1892">
                  <c:v>0.7849155106499216</c:v>
                </c:pt>
                <c:pt idx="1893">
                  <c:v>0.8093181943312765</c:v>
                </c:pt>
                <c:pt idx="1894">
                  <c:v>0.88848691179209427</c:v>
                </c:pt>
                <c:pt idx="1895">
                  <c:v>0.94487283950674361</c:v>
                </c:pt>
                <c:pt idx="1896">
                  <c:v>0.95220869716449374</c:v>
                </c:pt>
                <c:pt idx="1897">
                  <c:v>1.0184769450605762</c:v>
                </c:pt>
                <c:pt idx="1898">
                  <c:v>1.0721972337405439</c:v>
                </c:pt>
                <c:pt idx="1899">
                  <c:v>1.0203937350054182</c:v>
                </c:pt>
                <c:pt idx="1900">
                  <c:v>1.0601269894809162</c:v>
                </c:pt>
                <c:pt idx="1901">
                  <c:v>1.0834704835145068</c:v>
                </c:pt>
                <c:pt idx="1902">
                  <c:v>0.98139116563891149</c:v>
                </c:pt>
                <c:pt idx="1903">
                  <c:v>1.0080603137209718</c:v>
                </c:pt>
                <c:pt idx="1904">
                  <c:v>0.96292818897708643</c:v>
                </c:pt>
                <c:pt idx="1905">
                  <c:v>1.0238214583168632</c:v>
                </c:pt>
                <c:pt idx="1906">
                  <c:v>1.0249035228225059</c:v>
                </c:pt>
                <c:pt idx="1907">
                  <c:v>1.0942254521199506</c:v>
                </c:pt>
                <c:pt idx="1908">
                  <c:v>1.0893074495362687</c:v>
                </c:pt>
                <c:pt idx="1909">
                  <c:v>0.99383970960781753</c:v>
                </c:pt>
                <c:pt idx="1910">
                  <c:v>1.0091427818783201</c:v>
                </c:pt>
                <c:pt idx="1911">
                  <c:v>0.89773717729097235</c:v>
                </c:pt>
                <c:pt idx="1912">
                  <c:v>0.76303585857729506</c:v>
                </c:pt>
                <c:pt idx="1913">
                  <c:v>0.74382346642449559</c:v>
                </c:pt>
                <c:pt idx="1914">
                  <c:v>0.75592146829398599</c:v>
                </c:pt>
                <c:pt idx="1915">
                  <c:v>0.7759296612796307</c:v>
                </c:pt>
                <c:pt idx="1916">
                  <c:v>0.73800147355273704</c:v>
                </c:pt>
                <c:pt idx="1917">
                  <c:v>0.76690543573608894</c:v>
                </c:pt>
                <c:pt idx="1918">
                  <c:v>0.9242257112117116</c:v>
                </c:pt>
                <c:pt idx="1919">
                  <c:v>0.97402707031090263</c:v>
                </c:pt>
                <c:pt idx="1920">
                  <c:v>0.93156905094065356</c:v>
                </c:pt>
                <c:pt idx="1921">
                  <c:v>0.96183335590428287</c:v>
                </c:pt>
                <c:pt idx="1922">
                  <c:v>0.96240801056965042</c:v>
                </c:pt>
                <c:pt idx="1923">
                  <c:v>0.92398587840144264</c:v>
                </c:pt>
                <c:pt idx="1924">
                  <c:v>0.94744332096965822</c:v>
                </c:pt>
                <c:pt idx="1925">
                  <c:v>0.91313656344316352</c:v>
                </c:pt>
                <c:pt idx="1926">
                  <c:v>0.93815313292253566</c:v>
                </c:pt>
                <c:pt idx="1927">
                  <c:v>1.03026288196043</c:v>
                </c:pt>
                <c:pt idx="1928">
                  <c:v>1.0411495345906379</c:v>
                </c:pt>
                <c:pt idx="1929">
                  <c:v>0.95723139592886053</c:v>
                </c:pt>
                <c:pt idx="1930">
                  <c:v>0.98136813183693494</c:v>
                </c:pt>
                <c:pt idx="1931">
                  <c:v>0.96478283633445894</c:v>
                </c:pt>
                <c:pt idx="1932">
                  <c:v>0.93214900928806965</c:v>
                </c:pt>
                <c:pt idx="1933">
                  <c:v>0.79913242232143422</c:v>
                </c:pt>
                <c:pt idx="1934">
                  <c:v>0.82261010898331421</c:v>
                </c:pt>
                <c:pt idx="1935">
                  <c:v>0.84111716039522233</c:v>
                </c:pt>
                <c:pt idx="1936">
                  <c:v>0.80086799565926459</c:v>
                </c:pt>
                <c:pt idx="1937">
                  <c:v>0.77576194233923579</c:v>
                </c:pt>
                <c:pt idx="1938">
                  <c:v>0.78547736765664977</c:v>
                </c:pt>
                <c:pt idx="1939">
                  <c:v>0.79928510905811478</c:v>
                </c:pt>
                <c:pt idx="1940">
                  <c:v>0.7440720677060173</c:v>
                </c:pt>
                <c:pt idx="1941">
                  <c:v>0.71566451734874881</c:v>
                </c:pt>
                <c:pt idx="1942">
                  <c:v>0.66903901736126214</c:v>
                </c:pt>
                <c:pt idx="1943">
                  <c:v>0.73918914207330233</c:v>
                </c:pt>
                <c:pt idx="1944">
                  <c:v>0.73341358972666171</c:v>
                </c:pt>
                <c:pt idx="1945">
                  <c:v>0.71997012066563471</c:v>
                </c:pt>
                <c:pt idx="1946">
                  <c:v>0.77421549189755612</c:v>
                </c:pt>
                <c:pt idx="1947">
                  <c:v>0.86059526206538528</c:v>
                </c:pt>
                <c:pt idx="1948">
                  <c:v>0.84274469182964862</c:v>
                </c:pt>
                <c:pt idx="1949">
                  <c:v>0.837136159466221</c:v>
                </c:pt>
                <c:pt idx="1950">
                  <c:v>0.76122904378208034</c:v>
                </c:pt>
                <c:pt idx="1951">
                  <c:v>0.72071121059740928</c:v>
                </c:pt>
                <c:pt idx="1952">
                  <c:v>0.7492323001297081</c:v>
                </c:pt>
                <c:pt idx="1953">
                  <c:v>0.74223599229230741</c:v>
                </c:pt>
                <c:pt idx="1954">
                  <c:v>0.70471561001141714</c:v>
                </c:pt>
                <c:pt idx="1955">
                  <c:v>0.616830644130543</c:v>
                </c:pt>
                <c:pt idx="1956">
                  <c:v>0.616830644130543</c:v>
                </c:pt>
                <c:pt idx="1957">
                  <c:v>0.57139251238065225</c:v>
                </c:pt>
                <c:pt idx="1958">
                  <c:v>0.56570178791213643</c:v>
                </c:pt>
                <c:pt idx="1959">
                  <c:v>0.56726417290929643</c:v>
                </c:pt>
                <c:pt idx="1960">
                  <c:v>0.55667776626154741</c:v>
                </c:pt>
                <c:pt idx="1961">
                  <c:v>0.53053212420472506</c:v>
                </c:pt>
                <c:pt idx="1962">
                  <c:v>0.60674910391239156</c:v>
                </c:pt>
                <c:pt idx="1963">
                  <c:v>0.62558707731335561</c:v>
                </c:pt>
                <c:pt idx="1964">
                  <c:v>0.59597290629264021</c:v>
                </c:pt>
                <c:pt idx="1965">
                  <c:v>0.56929233843887295</c:v>
                </c:pt>
                <c:pt idx="1966">
                  <c:v>0.55482822097119056</c:v>
                </c:pt>
                <c:pt idx="1967">
                  <c:v>0.58335546290360707</c:v>
                </c:pt>
                <c:pt idx="1968">
                  <c:v>0.61896029849250511</c:v>
                </c:pt>
                <c:pt idx="1969">
                  <c:v>0.58782624303537889</c:v>
                </c:pt>
                <c:pt idx="1970">
                  <c:v>0.58605836522250743</c:v>
                </c:pt>
                <c:pt idx="1971">
                  <c:v>0.55211029126527889</c:v>
                </c:pt>
                <c:pt idx="1972">
                  <c:v>0.47567684138061783</c:v>
                </c:pt>
                <c:pt idx="1973">
                  <c:v>0.42947647991309729</c:v>
                </c:pt>
                <c:pt idx="1974">
                  <c:v>0.40903466899138868</c:v>
                </c:pt>
                <c:pt idx="1975">
                  <c:v>0.40145924782304082</c:v>
                </c:pt>
                <c:pt idx="1976">
                  <c:v>0.37730836011826657</c:v>
                </c:pt>
                <c:pt idx="1977">
                  <c:v>0.36488648150614522</c:v>
                </c:pt>
                <c:pt idx="1978">
                  <c:v>0.31360691526111251</c:v>
                </c:pt>
                <c:pt idx="1979">
                  <c:v>0.36370229431578038</c:v>
                </c:pt>
                <c:pt idx="1980">
                  <c:v>0.36067311620386366</c:v>
                </c:pt>
                <c:pt idx="1981">
                  <c:v>0.35581480427797363</c:v>
                </c:pt>
                <c:pt idx="1982">
                  <c:v>0.34609795676395527</c:v>
                </c:pt>
                <c:pt idx="1983">
                  <c:v>0.32091070149772455</c:v>
                </c:pt>
                <c:pt idx="1984">
                  <c:v>0.262118476039783</c:v>
                </c:pt>
                <c:pt idx="1985">
                  <c:v>0.29970963526397582</c:v>
                </c:pt>
                <c:pt idx="1986">
                  <c:v>0.27534819711388564</c:v>
                </c:pt>
                <c:pt idx="1987">
                  <c:v>0.26975259434244625</c:v>
                </c:pt>
                <c:pt idx="1988">
                  <c:v>0.28195679413740093</c:v>
                </c:pt>
                <c:pt idx="1989">
                  <c:v>0.26920714857874883</c:v>
                </c:pt>
                <c:pt idx="1990">
                  <c:v>0.25030935100281781</c:v>
                </c:pt>
                <c:pt idx="1991">
                  <c:v>0.21770639222928825</c:v>
                </c:pt>
                <c:pt idx="1992">
                  <c:v>0.16517217033016318</c:v>
                </c:pt>
                <c:pt idx="1993">
                  <c:v>0.18248304200040108</c:v>
                </c:pt>
                <c:pt idx="1994">
                  <c:v>0.23036499342351877</c:v>
                </c:pt>
                <c:pt idx="1995">
                  <c:v>0.24023332294627794</c:v>
                </c:pt>
                <c:pt idx="1996">
                  <c:v>0.22405337362928687</c:v>
                </c:pt>
                <c:pt idx="1997">
                  <c:v>0.27246819532813782</c:v>
                </c:pt>
                <c:pt idx="1998">
                  <c:v>0.28443287320494692</c:v>
                </c:pt>
                <c:pt idx="1999">
                  <c:v>0.25190778402660485</c:v>
                </c:pt>
                <c:pt idx="2000">
                  <c:v>0.25166414168872953</c:v>
                </c:pt>
                <c:pt idx="2001">
                  <c:v>0.27221559289248431</c:v>
                </c:pt>
                <c:pt idx="2002">
                  <c:v>0.31437263464751847</c:v>
                </c:pt>
                <c:pt idx="2003">
                  <c:v>0.30561608796607376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annualized!$H$4</c:f>
              <c:strCache>
                <c:ptCount val="1"/>
                <c:pt idx="0">
                  <c:v>Доходность индекса РТС, % годовых</c:v>
                </c:pt>
              </c:strCache>
            </c:strRef>
          </c:tx>
          <c:spPr>
            <a:ln>
              <a:solidFill>
                <a:schemeClr val="bg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annualized!$B$5:$B$2008</c:f>
              <c:numCache>
                <c:formatCode>dd/mm/yyyy</c:formatCode>
                <c:ptCount val="2004"/>
                <c:pt idx="0">
                  <c:v>37175</c:v>
                </c:pt>
                <c:pt idx="1">
                  <c:v>37176</c:v>
                </c:pt>
                <c:pt idx="2">
                  <c:v>37179</c:v>
                </c:pt>
                <c:pt idx="3">
                  <c:v>37180</c:v>
                </c:pt>
                <c:pt idx="4">
                  <c:v>37181</c:v>
                </c:pt>
                <c:pt idx="5">
                  <c:v>37182</c:v>
                </c:pt>
                <c:pt idx="6">
                  <c:v>37183</c:v>
                </c:pt>
                <c:pt idx="7">
                  <c:v>37186</c:v>
                </c:pt>
                <c:pt idx="8">
                  <c:v>37187</c:v>
                </c:pt>
                <c:pt idx="9">
                  <c:v>37188</c:v>
                </c:pt>
                <c:pt idx="10">
                  <c:v>37189</c:v>
                </c:pt>
                <c:pt idx="11">
                  <c:v>37190</c:v>
                </c:pt>
                <c:pt idx="12">
                  <c:v>37193</c:v>
                </c:pt>
                <c:pt idx="13">
                  <c:v>37194</c:v>
                </c:pt>
                <c:pt idx="14">
                  <c:v>37195</c:v>
                </c:pt>
                <c:pt idx="15">
                  <c:v>37196</c:v>
                </c:pt>
                <c:pt idx="16">
                  <c:v>37197</c:v>
                </c:pt>
                <c:pt idx="17">
                  <c:v>37200</c:v>
                </c:pt>
                <c:pt idx="18">
                  <c:v>37201</c:v>
                </c:pt>
                <c:pt idx="19">
                  <c:v>37202</c:v>
                </c:pt>
                <c:pt idx="20">
                  <c:v>37203</c:v>
                </c:pt>
                <c:pt idx="21">
                  <c:v>37204</c:v>
                </c:pt>
                <c:pt idx="22">
                  <c:v>37207</c:v>
                </c:pt>
                <c:pt idx="23">
                  <c:v>37208</c:v>
                </c:pt>
                <c:pt idx="24">
                  <c:v>37209</c:v>
                </c:pt>
                <c:pt idx="25">
                  <c:v>37210</c:v>
                </c:pt>
                <c:pt idx="26">
                  <c:v>37211</c:v>
                </c:pt>
                <c:pt idx="27">
                  <c:v>37214</c:v>
                </c:pt>
                <c:pt idx="28">
                  <c:v>37215</c:v>
                </c:pt>
                <c:pt idx="29">
                  <c:v>37216</c:v>
                </c:pt>
                <c:pt idx="30">
                  <c:v>37217</c:v>
                </c:pt>
                <c:pt idx="31">
                  <c:v>37218</c:v>
                </c:pt>
                <c:pt idx="32">
                  <c:v>37221</c:v>
                </c:pt>
                <c:pt idx="33">
                  <c:v>37222</c:v>
                </c:pt>
                <c:pt idx="34">
                  <c:v>37223</c:v>
                </c:pt>
                <c:pt idx="35">
                  <c:v>37224</c:v>
                </c:pt>
                <c:pt idx="36">
                  <c:v>37225</c:v>
                </c:pt>
                <c:pt idx="37">
                  <c:v>37228</c:v>
                </c:pt>
                <c:pt idx="38">
                  <c:v>37229</c:v>
                </c:pt>
                <c:pt idx="39">
                  <c:v>37230</c:v>
                </c:pt>
                <c:pt idx="40">
                  <c:v>37231</c:v>
                </c:pt>
                <c:pt idx="41">
                  <c:v>37232</c:v>
                </c:pt>
                <c:pt idx="42">
                  <c:v>37235</c:v>
                </c:pt>
                <c:pt idx="43">
                  <c:v>37236</c:v>
                </c:pt>
                <c:pt idx="44">
                  <c:v>37237</c:v>
                </c:pt>
                <c:pt idx="45">
                  <c:v>37238</c:v>
                </c:pt>
                <c:pt idx="46">
                  <c:v>37239</c:v>
                </c:pt>
                <c:pt idx="47">
                  <c:v>37242</c:v>
                </c:pt>
                <c:pt idx="48">
                  <c:v>37243</c:v>
                </c:pt>
                <c:pt idx="49">
                  <c:v>37244</c:v>
                </c:pt>
                <c:pt idx="50">
                  <c:v>37245</c:v>
                </c:pt>
                <c:pt idx="51">
                  <c:v>37246</c:v>
                </c:pt>
                <c:pt idx="52">
                  <c:v>37249</c:v>
                </c:pt>
                <c:pt idx="53">
                  <c:v>37250</c:v>
                </c:pt>
                <c:pt idx="54">
                  <c:v>37251</c:v>
                </c:pt>
                <c:pt idx="55">
                  <c:v>37252</c:v>
                </c:pt>
                <c:pt idx="56">
                  <c:v>37253</c:v>
                </c:pt>
                <c:pt idx="57">
                  <c:v>37256</c:v>
                </c:pt>
                <c:pt idx="58">
                  <c:v>37257</c:v>
                </c:pt>
                <c:pt idx="59">
                  <c:v>37258</c:v>
                </c:pt>
                <c:pt idx="60">
                  <c:v>37259</c:v>
                </c:pt>
                <c:pt idx="61">
                  <c:v>37260</c:v>
                </c:pt>
                <c:pt idx="62">
                  <c:v>37263</c:v>
                </c:pt>
                <c:pt idx="63">
                  <c:v>37264</c:v>
                </c:pt>
                <c:pt idx="64">
                  <c:v>37265</c:v>
                </c:pt>
                <c:pt idx="65">
                  <c:v>37266</c:v>
                </c:pt>
                <c:pt idx="66">
                  <c:v>37267</c:v>
                </c:pt>
                <c:pt idx="67">
                  <c:v>37270</c:v>
                </c:pt>
                <c:pt idx="68">
                  <c:v>37271</c:v>
                </c:pt>
                <c:pt idx="69">
                  <c:v>37272</c:v>
                </c:pt>
                <c:pt idx="70">
                  <c:v>37273</c:v>
                </c:pt>
                <c:pt idx="71">
                  <c:v>37274</c:v>
                </c:pt>
                <c:pt idx="72">
                  <c:v>37277</c:v>
                </c:pt>
                <c:pt idx="73">
                  <c:v>37278</c:v>
                </c:pt>
                <c:pt idx="74">
                  <c:v>37279</c:v>
                </c:pt>
                <c:pt idx="75">
                  <c:v>37280</c:v>
                </c:pt>
                <c:pt idx="76">
                  <c:v>37281</c:v>
                </c:pt>
                <c:pt idx="77">
                  <c:v>37284</c:v>
                </c:pt>
                <c:pt idx="78">
                  <c:v>37285</c:v>
                </c:pt>
                <c:pt idx="79">
                  <c:v>37286</c:v>
                </c:pt>
                <c:pt idx="80">
                  <c:v>37287</c:v>
                </c:pt>
                <c:pt idx="81">
                  <c:v>37288</c:v>
                </c:pt>
                <c:pt idx="82">
                  <c:v>37291</c:v>
                </c:pt>
                <c:pt idx="83">
                  <c:v>37292</c:v>
                </c:pt>
                <c:pt idx="84">
                  <c:v>37293</c:v>
                </c:pt>
                <c:pt idx="85">
                  <c:v>37294</c:v>
                </c:pt>
                <c:pt idx="86">
                  <c:v>37295</c:v>
                </c:pt>
                <c:pt idx="87">
                  <c:v>37298</c:v>
                </c:pt>
                <c:pt idx="88">
                  <c:v>37299</c:v>
                </c:pt>
                <c:pt idx="89">
                  <c:v>37300</c:v>
                </c:pt>
                <c:pt idx="90">
                  <c:v>37301</c:v>
                </c:pt>
                <c:pt idx="91">
                  <c:v>37302</c:v>
                </c:pt>
                <c:pt idx="92">
                  <c:v>37305</c:v>
                </c:pt>
                <c:pt idx="93">
                  <c:v>37306</c:v>
                </c:pt>
                <c:pt idx="94">
                  <c:v>37307</c:v>
                </c:pt>
                <c:pt idx="95">
                  <c:v>37308</c:v>
                </c:pt>
                <c:pt idx="96">
                  <c:v>37309</c:v>
                </c:pt>
                <c:pt idx="97">
                  <c:v>37312</c:v>
                </c:pt>
                <c:pt idx="98">
                  <c:v>37313</c:v>
                </c:pt>
                <c:pt idx="99">
                  <c:v>37314</c:v>
                </c:pt>
                <c:pt idx="100">
                  <c:v>37315</c:v>
                </c:pt>
                <c:pt idx="101">
                  <c:v>37316</c:v>
                </c:pt>
                <c:pt idx="102">
                  <c:v>37319</c:v>
                </c:pt>
                <c:pt idx="103">
                  <c:v>37320</c:v>
                </c:pt>
                <c:pt idx="104">
                  <c:v>37321</c:v>
                </c:pt>
                <c:pt idx="105">
                  <c:v>37322</c:v>
                </c:pt>
                <c:pt idx="106">
                  <c:v>37323</c:v>
                </c:pt>
                <c:pt idx="107">
                  <c:v>37326</c:v>
                </c:pt>
                <c:pt idx="108">
                  <c:v>37327</c:v>
                </c:pt>
                <c:pt idx="109">
                  <c:v>37328</c:v>
                </c:pt>
                <c:pt idx="110">
                  <c:v>37329</c:v>
                </c:pt>
                <c:pt idx="111">
                  <c:v>37330</c:v>
                </c:pt>
                <c:pt idx="112">
                  <c:v>37333</c:v>
                </c:pt>
                <c:pt idx="113">
                  <c:v>37334</c:v>
                </c:pt>
                <c:pt idx="114">
                  <c:v>37335</c:v>
                </c:pt>
                <c:pt idx="115">
                  <c:v>37336</c:v>
                </c:pt>
                <c:pt idx="116">
                  <c:v>37337</c:v>
                </c:pt>
                <c:pt idx="117">
                  <c:v>37340</c:v>
                </c:pt>
                <c:pt idx="118">
                  <c:v>37341</c:v>
                </c:pt>
                <c:pt idx="119">
                  <c:v>37342</c:v>
                </c:pt>
                <c:pt idx="120">
                  <c:v>37343</c:v>
                </c:pt>
                <c:pt idx="121">
                  <c:v>37344</c:v>
                </c:pt>
                <c:pt idx="122">
                  <c:v>37347</c:v>
                </c:pt>
                <c:pt idx="123">
                  <c:v>37348</c:v>
                </c:pt>
                <c:pt idx="124">
                  <c:v>37349</c:v>
                </c:pt>
                <c:pt idx="125">
                  <c:v>37350</c:v>
                </c:pt>
                <c:pt idx="126">
                  <c:v>37351</c:v>
                </c:pt>
                <c:pt idx="127">
                  <c:v>37354</c:v>
                </c:pt>
                <c:pt idx="128">
                  <c:v>37355</c:v>
                </c:pt>
                <c:pt idx="129">
                  <c:v>37356</c:v>
                </c:pt>
                <c:pt idx="130">
                  <c:v>37357</c:v>
                </c:pt>
                <c:pt idx="131">
                  <c:v>37358</c:v>
                </c:pt>
                <c:pt idx="132">
                  <c:v>37361</c:v>
                </c:pt>
                <c:pt idx="133">
                  <c:v>37362</c:v>
                </c:pt>
                <c:pt idx="134">
                  <c:v>37363</c:v>
                </c:pt>
                <c:pt idx="135">
                  <c:v>37364</c:v>
                </c:pt>
                <c:pt idx="136">
                  <c:v>37365</c:v>
                </c:pt>
                <c:pt idx="137">
                  <c:v>37368</c:v>
                </c:pt>
                <c:pt idx="138">
                  <c:v>37369</c:v>
                </c:pt>
                <c:pt idx="139">
                  <c:v>37370</c:v>
                </c:pt>
                <c:pt idx="140">
                  <c:v>37371</c:v>
                </c:pt>
                <c:pt idx="141">
                  <c:v>37372</c:v>
                </c:pt>
                <c:pt idx="142">
                  <c:v>37375</c:v>
                </c:pt>
                <c:pt idx="143">
                  <c:v>37376</c:v>
                </c:pt>
                <c:pt idx="144">
                  <c:v>37377</c:v>
                </c:pt>
                <c:pt idx="145">
                  <c:v>37378</c:v>
                </c:pt>
                <c:pt idx="146">
                  <c:v>37379</c:v>
                </c:pt>
                <c:pt idx="147">
                  <c:v>37382</c:v>
                </c:pt>
                <c:pt idx="148">
                  <c:v>37383</c:v>
                </c:pt>
                <c:pt idx="149">
                  <c:v>37384</c:v>
                </c:pt>
                <c:pt idx="150">
                  <c:v>37385</c:v>
                </c:pt>
                <c:pt idx="151">
                  <c:v>37386</c:v>
                </c:pt>
                <c:pt idx="152">
                  <c:v>37389</c:v>
                </c:pt>
                <c:pt idx="153">
                  <c:v>37390</c:v>
                </c:pt>
                <c:pt idx="154">
                  <c:v>37391</c:v>
                </c:pt>
                <c:pt idx="155">
                  <c:v>37392</c:v>
                </c:pt>
                <c:pt idx="156">
                  <c:v>37393</c:v>
                </c:pt>
                <c:pt idx="157">
                  <c:v>37396</c:v>
                </c:pt>
                <c:pt idx="158">
                  <c:v>37397</c:v>
                </c:pt>
                <c:pt idx="159">
                  <c:v>37398</c:v>
                </c:pt>
                <c:pt idx="160">
                  <c:v>37399</c:v>
                </c:pt>
                <c:pt idx="161">
                  <c:v>37400</c:v>
                </c:pt>
                <c:pt idx="162">
                  <c:v>37403</c:v>
                </c:pt>
                <c:pt idx="163">
                  <c:v>37404</c:v>
                </c:pt>
                <c:pt idx="164">
                  <c:v>37405</c:v>
                </c:pt>
                <c:pt idx="165">
                  <c:v>37406</c:v>
                </c:pt>
                <c:pt idx="166">
                  <c:v>37407</c:v>
                </c:pt>
                <c:pt idx="167">
                  <c:v>37410</c:v>
                </c:pt>
                <c:pt idx="168">
                  <c:v>37411</c:v>
                </c:pt>
                <c:pt idx="169">
                  <c:v>37412</c:v>
                </c:pt>
                <c:pt idx="170">
                  <c:v>37413</c:v>
                </c:pt>
                <c:pt idx="171">
                  <c:v>37414</c:v>
                </c:pt>
                <c:pt idx="172">
                  <c:v>37417</c:v>
                </c:pt>
                <c:pt idx="173">
                  <c:v>37418</c:v>
                </c:pt>
                <c:pt idx="174">
                  <c:v>37419</c:v>
                </c:pt>
                <c:pt idx="175">
                  <c:v>37420</c:v>
                </c:pt>
                <c:pt idx="176">
                  <c:v>37421</c:v>
                </c:pt>
                <c:pt idx="177">
                  <c:v>37424</c:v>
                </c:pt>
                <c:pt idx="178">
                  <c:v>37425</c:v>
                </c:pt>
                <c:pt idx="179">
                  <c:v>37426</c:v>
                </c:pt>
                <c:pt idx="180">
                  <c:v>37427</c:v>
                </c:pt>
                <c:pt idx="181">
                  <c:v>37428</c:v>
                </c:pt>
                <c:pt idx="182">
                  <c:v>37431</c:v>
                </c:pt>
                <c:pt idx="183">
                  <c:v>37432</c:v>
                </c:pt>
                <c:pt idx="184">
                  <c:v>37433</c:v>
                </c:pt>
                <c:pt idx="185">
                  <c:v>37434</c:v>
                </c:pt>
                <c:pt idx="186">
                  <c:v>37435</c:v>
                </c:pt>
                <c:pt idx="187">
                  <c:v>37438</c:v>
                </c:pt>
                <c:pt idx="188">
                  <c:v>37439</c:v>
                </c:pt>
                <c:pt idx="189">
                  <c:v>37440</c:v>
                </c:pt>
                <c:pt idx="190">
                  <c:v>37441</c:v>
                </c:pt>
                <c:pt idx="191">
                  <c:v>37442</c:v>
                </c:pt>
                <c:pt idx="192">
                  <c:v>37445</c:v>
                </c:pt>
                <c:pt idx="193">
                  <c:v>37446</c:v>
                </c:pt>
                <c:pt idx="194">
                  <c:v>37447</c:v>
                </c:pt>
                <c:pt idx="195">
                  <c:v>37448</c:v>
                </c:pt>
                <c:pt idx="196">
                  <c:v>37449</c:v>
                </c:pt>
                <c:pt idx="197">
                  <c:v>37452</c:v>
                </c:pt>
                <c:pt idx="198">
                  <c:v>37453</c:v>
                </c:pt>
                <c:pt idx="199">
                  <c:v>37454</c:v>
                </c:pt>
                <c:pt idx="200">
                  <c:v>37455</c:v>
                </c:pt>
                <c:pt idx="201">
                  <c:v>37456</c:v>
                </c:pt>
                <c:pt idx="202">
                  <c:v>37459</c:v>
                </c:pt>
                <c:pt idx="203">
                  <c:v>37460</c:v>
                </c:pt>
                <c:pt idx="204">
                  <c:v>37461</c:v>
                </c:pt>
                <c:pt idx="205">
                  <c:v>37462</c:v>
                </c:pt>
                <c:pt idx="206">
                  <c:v>37463</c:v>
                </c:pt>
                <c:pt idx="207">
                  <c:v>37466</c:v>
                </c:pt>
                <c:pt idx="208">
                  <c:v>37467</c:v>
                </c:pt>
                <c:pt idx="209">
                  <c:v>37468</c:v>
                </c:pt>
                <c:pt idx="210">
                  <c:v>37469</c:v>
                </c:pt>
                <c:pt idx="211">
                  <c:v>37470</c:v>
                </c:pt>
                <c:pt idx="212">
                  <c:v>37473</c:v>
                </c:pt>
                <c:pt idx="213">
                  <c:v>37474</c:v>
                </c:pt>
                <c:pt idx="214">
                  <c:v>37475</c:v>
                </c:pt>
                <c:pt idx="215">
                  <c:v>37476</c:v>
                </c:pt>
                <c:pt idx="216">
                  <c:v>37477</c:v>
                </c:pt>
                <c:pt idx="217">
                  <c:v>37480</c:v>
                </c:pt>
                <c:pt idx="218">
                  <c:v>37481</c:v>
                </c:pt>
                <c:pt idx="219">
                  <c:v>37482</c:v>
                </c:pt>
                <c:pt idx="220">
                  <c:v>37483</c:v>
                </c:pt>
                <c:pt idx="221">
                  <c:v>37484</c:v>
                </c:pt>
                <c:pt idx="222">
                  <c:v>37487</c:v>
                </c:pt>
                <c:pt idx="223">
                  <c:v>37488</c:v>
                </c:pt>
                <c:pt idx="224">
                  <c:v>37489</c:v>
                </c:pt>
                <c:pt idx="225">
                  <c:v>37490</c:v>
                </c:pt>
                <c:pt idx="226">
                  <c:v>37491</c:v>
                </c:pt>
                <c:pt idx="227">
                  <c:v>37494</c:v>
                </c:pt>
                <c:pt idx="228">
                  <c:v>37495</c:v>
                </c:pt>
                <c:pt idx="229">
                  <c:v>37496</c:v>
                </c:pt>
                <c:pt idx="230">
                  <c:v>37497</c:v>
                </c:pt>
                <c:pt idx="231">
                  <c:v>37498</c:v>
                </c:pt>
                <c:pt idx="232">
                  <c:v>37501</c:v>
                </c:pt>
                <c:pt idx="233">
                  <c:v>37502</c:v>
                </c:pt>
                <c:pt idx="234">
                  <c:v>37503</c:v>
                </c:pt>
                <c:pt idx="235">
                  <c:v>37504</c:v>
                </c:pt>
                <c:pt idx="236">
                  <c:v>37505</c:v>
                </c:pt>
                <c:pt idx="237">
                  <c:v>37508</c:v>
                </c:pt>
                <c:pt idx="238">
                  <c:v>37509</c:v>
                </c:pt>
                <c:pt idx="239">
                  <c:v>37510</c:v>
                </c:pt>
                <c:pt idx="240">
                  <c:v>37511</c:v>
                </c:pt>
                <c:pt idx="241">
                  <c:v>37512</c:v>
                </c:pt>
                <c:pt idx="242">
                  <c:v>37515</c:v>
                </c:pt>
                <c:pt idx="243">
                  <c:v>37516</c:v>
                </c:pt>
                <c:pt idx="244">
                  <c:v>37517</c:v>
                </c:pt>
                <c:pt idx="245">
                  <c:v>37518</c:v>
                </c:pt>
                <c:pt idx="246">
                  <c:v>37519</c:v>
                </c:pt>
                <c:pt idx="247">
                  <c:v>37522</c:v>
                </c:pt>
                <c:pt idx="248">
                  <c:v>37523</c:v>
                </c:pt>
                <c:pt idx="249">
                  <c:v>37524</c:v>
                </c:pt>
                <c:pt idx="250">
                  <c:v>37525</c:v>
                </c:pt>
                <c:pt idx="251">
                  <c:v>37526</c:v>
                </c:pt>
                <c:pt idx="252">
                  <c:v>37529</c:v>
                </c:pt>
                <c:pt idx="253">
                  <c:v>37530</c:v>
                </c:pt>
                <c:pt idx="254">
                  <c:v>37531</c:v>
                </c:pt>
                <c:pt idx="255">
                  <c:v>37532</c:v>
                </c:pt>
                <c:pt idx="256">
                  <c:v>37533</c:v>
                </c:pt>
                <c:pt idx="257">
                  <c:v>37536</c:v>
                </c:pt>
                <c:pt idx="258">
                  <c:v>37537</c:v>
                </c:pt>
                <c:pt idx="259">
                  <c:v>37538</c:v>
                </c:pt>
                <c:pt idx="260">
                  <c:v>37539</c:v>
                </c:pt>
                <c:pt idx="261">
                  <c:v>37540</c:v>
                </c:pt>
                <c:pt idx="262">
                  <c:v>37543</c:v>
                </c:pt>
                <c:pt idx="263">
                  <c:v>37544</c:v>
                </c:pt>
                <c:pt idx="264">
                  <c:v>37545</c:v>
                </c:pt>
                <c:pt idx="265">
                  <c:v>37546</c:v>
                </c:pt>
                <c:pt idx="266">
                  <c:v>37547</c:v>
                </c:pt>
                <c:pt idx="267">
                  <c:v>37550</c:v>
                </c:pt>
                <c:pt idx="268">
                  <c:v>37551</c:v>
                </c:pt>
                <c:pt idx="269">
                  <c:v>37552</c:v>
                </c:pt>
                <c:pt idx="270">
                  <c:v>37553</c:v>
                </c:pt>
                <c:pt idx="271">
                  <c:v>37554</c:v>
                </c:pt>
                <c:pt idx="272">
                  <c:v>37557</c:v>
                </c:pt>
                <c:pt idx="273">
                  <c:v>37558</c:v>
                </c:pt>
                <c:pt idx="274">
                  <c:v>37559</c:v>
                </c:pt>
                <c:pt idx="275">
                  <c:v>37560</c:v>
                </c:pt>
                <c:pt idx="276">
                  <c:v>37561</c:v>
                </c:pt>
                <c:pt idx="277">
                  <c:v>37564</c:v>
                </c:pt>
                <c:pt idx="278">
                  <c:v>37565</c:v>
                </c:pt>
                <c:pt idx="279">
                  <c:v>37566</c:v>
                </c:pt>
                <c:pt idx="280">
                  <c:v>37567</c:v>
                </c:pt>
                <c:pt idx="281">
                  <c:v>37568</c:v>
                </c:pt>
                <c:pt idx="282">
                  <c:v>37571</c:v>
                </c:pt>
                <c:pt idx="283">
                  <c:v>37572</c:v>
                </c:pt>
                <c:pt idx="284">
                  <c:v>37573</c:v>
                </c:pt>
                <c:pt idx="285">
                  <c:v>37574</c:v>
                </c:pt>
                <c:pt idx="286">
                  <c:v>37575</c:v>
                </c:pt>
                <c:pt idx="287">
                  <c:v>37578</c:v>
                </c:pt>
                <c:pt idx="288">
                  <c:v>37579</c:v>
                </c:pt>
                <c:pt idx="289">
                  <c:v>37580</c:v>
                </c:pt>
                <c:pt idx="290">
                  <c:v>37581</c:v>
                </c:pt>
                <c:pt idx="291">
                  <c:v>37582</c:v>
                </c:pt>
                <c:pt idx="292">
                  <c:v>37585</c:v>
                </c:pt>
                <c:pt idx="293">
                  <c:v>37586</c:v>
                </c:pt>
                <c:pt idx="294">
                  <c:v>37587</c:v>
                </c:pt>
                <c:pt idx="295">
                  <c:v>37588</c:v>
                </c:pt>
                <c:pt idx="296">
                  <c:v>37589</c:v>
                </c:pt>
                <c:pt idx="297">
                  <c:v>37592</c:v>
                </c:pt>
                <c:pt idx="298">
                  <c:v>37593</c:v>
                </c:pt>
                <c:pt idx="299">
                  <c:v>37594</c:v>
                </c:pt>
                <c:pt idx="300">
                  <c:v>37595</c:v>
                </c:pt>
                <c:pt idx="301">
                  <c:v>37596</c:v>
                </c:pt>
                <c:pt idx="302">
                  <c:v>37599</c:v>
                </c:pt>
                <c:pt idx="303">
                  <c:v>37600</c:v>
                </c:pt>
                <c:pt idx="304">
                  <c:v>37601</c:v>
                </c:pt>
                <c:pt idx="305">
                  <c:v>37602</c:v>
                </c:pt>
                <c:pt idx="306">
                  <c:v>37603</c:v>
                </c:pt>
                <c:pt idx="307">
                  <c:v>37606</c:v>
                </c:pt>
                <c:pt idx="308">
                  <c:v>37607</c:v>
                </c:pt>
                <c:pt idx="309">
                  <c:v>37608</c:v>
                </c:pt>
                <c:pt idx="310">
                  <c:v>37609</c:v>
                </c:pt>
                <c:pt idx="311">
                  <c:v>37610</c:v>
                </c:pt>
                <c:pt idx="312">
                  <c:v>37613</c:v>
                </c:pt>
                <c:pt idx="313">
                  <c:v>37614</c:v>
                </c:pt>
                <c:pt idx="314">
                  <c:v>37615</c:v>
                </c:pt>
                <c:pt idx="315">
                  <c:v>37616</c:v>
                </c:pt>
                <c:pt idx="316">
                  <c:v>37617</c:v>
                </c:pt>
                <c:pt idx="317">
                  <c:v>37620</c:v>
                </c:pt>
                <c:pt idx="318">
                  <c:v>37621</c:v>
                </c:pt>
                <c:pt idx="319">
                  <c:v>37622</c:v>
                </c:pt>
                <c:pt idx="320">
                  <c:v>37623</c:v>
                </c:pt>
                <c:pt idx="321">
                  <c:v>37624</c:v>
                </c:pt>
                <c:pt idx="322">
                  <c:v>37627</c:v>
                </c:pt>
                <c:pt idx="323">
                  <c:v>37628</c:v>
                </c:pt>
                <c:pt idx="324">
                  <c:v>37629</c:v>
                </c:pt>
                <c:pt idx="325">
                  <c:v>37630</c:v>
                </c:pt>
                <c:pt idx="326">
                  <c:v>37631</c:v>
                </c:pt>
                <c:pt idx="327">
                  <c:v>37634</c:v>
                </c:pt>
                <c:pt idx="328">
                  <c:v>37635</c:v>
                </c:pt>
                <c:pt idx="329">
                  <c:v>37636</c:v>
                </c:pt>
                <c:pt idx="330">
                  <c:v>37637</c:v>
                </c:pt>
                <c:pt idx="331">
                  <c:v>37638</c:v>
                </c:pt>
                <c:pt idx="332">
                  <c:v>37641</c:v>
                </c:pt>
                <c:pt idx="333">
                  <c:v>37642</c:v>
                </c:pt>
                <c:pt idx="334">
                  <c:v>37643</c:v>
                </c:pt>
                <c:pt idx="335">
                  <c:v>37644</c:v>
                </c:pt>
                <c:pt idx="336">
                  <c:v>37645</c:v>
                </c:pt>
                <c:pt idx="337">
                  <c:v>37648</c:v>
                </c:pt>
                <c:pt idx="338">
                  <c:v>37649</c:v>
                </c:pt>
                <c:pt idx="339">
                  <c:v>37650</c:v>
                </c:pt>
                <c:pt idx="340">
                  <c:v>37651</c:v>
                </c:pt>
                <c:pt idx="341">
                  <c:v>37652</c:v>
                </c:pt>
                <c:pt idx="342">
                  <c:v>37655</c:v>
                </c:pt>
                <c:pt idx="343">
                  <c:v>37656</c:v>
                </c:pt>
                <c:pt idx="344">
                  <c:v>37657</c:v>
                </c:pt>
                <c:pt idx="345">
                  <c:v>37658</c:v>
                </c:pt>
                <c:pt idx="346">
                  <c:v>37659</c:v>
                </c:pt>
                <c:pt idx="347">
                  <c:v>37662</c:v>
                </c:pt>
                <c:pt idx="348">
                  <c:v>37663</c:v>
                </c:pt>
                <c:pt idx="349">
                  <c:v>37664</c:v>
                </c:pt>
                <c:pt idx="350">
                  <c:v>37665</c:v>
                </c:pt>
                <c:pt idx="351">
                  <c:v>37666</c:v>
                </c:pt>
                <c:pt idx="352">
                  <c:v>37669</c:v>
                </c:pt>
                <c:pt idx="353">
                  <c:v>37670</c:v>
                </c:pt>
                <c:pt idx="354">
                  <c:v>37671</c:v>
                </c:pt>
                <c:pt idx="355">
                  <c:v>37672</c:v>
                </c:pt>
                <c:pt idx="356">
                  <c:v>37673</c:v>
                </c:pt>
                <c:pt idx="357">
                  <c:v>37676</c:v>
                </c:pt>
                <c:pt idx="358">
                  <c:v>37677</c:v>
                </c:pt>
                <c:pt idx="359">
                  <c:v>37678</c:v>
                </c:pt>
                <c:pt idx="360">
                  <c:v>37679</c:v>
                </c:pt>
                <c:pt idx="361">
                  <c:v>37680</c:v>
                </c:pt>
                <c:pt idx="362">
                  <c:v>37683</c:v>
                </c:pt>
                <c:pt idx="363">
                  <c:v>37684</c:v>
                </c:pt>
                <c:pt idx="364">
                  <c:v>37685</c:v>
                </c:pt>
                <c:pt idx="365">
                  <c:v>37686</c:v>
                </c:pt>
                <c:pt idx="366">
                  <c:v>37687</c:v>
                </c:pt>
                <c:pt idx="367">
                  <c:v>37690</c:v>
                </c:pt>
                <c:pt idx="368">
                  <c:v>37691</c:v>
                </c:pt>
                <c:pt idx="369">
                  <c:v>37692</c:v>
                </c:pt>
                <c:pt idx="370">
                  <c:v>37693</c:v>
                </c:pt>
                <c:pt idx="371">
                  <c:v>37694</c:v>
                </c:pt>
                <c:pt idx="372">
                  <c:v>37697</c:v>
                </c:pt>
                <c:pt idx="373">
                  <c:v>37698</c:v>
                </c:pt>
                <c:pt idx="374">
                  <c:v>37699</c:v>
                </c:pt>
                <c:pt idx="375">
                  <c:v>37700</c:v>
                </c:pt>
                <c:pt idx="376">
                  <c:v>37701</c:v>
                </c:pt>
                <c:pt idx="377">
                  <c:v>37704</c:v>
                </c:pt>
                <c:pt idx="378">
                  <c:v>37705</c:v>
                </c:pt>
                <c:pt idx="379">
                  <c:v>37706</c:v>
                </c:pt>
                <c:pt idx="380">
                  <c:v>37707</c:v>
                </c:pt>
                <c:pt idx="381">
                  <c:v>37708</c:v>
                </c:pt>
                <c:pt idx="382">
                  <c:v>37711</c:v>
                </c:pt>
                <c:pt idx="383">
                  <c:v>37712</c:v>
                </c:pt>
                <c:pt idx="384">
                  <c:v>37713</c:v>
                </c:pt>
                <c:pt idx="385">
                  <c:v>37714</c:v>
                </c:pt>
                <c:pt idx="386">
                  <c:v>37715</c:v>
                </c:pt>
                <c:pt idx="387">
                  <c:v>37718</c:v>
                </c:pt>
                <c:pt idx="388">
                  <c:v>37719</c:v>
                </c:pt>
                <c:pt idx="389">
                  <c:v>37720</c:v>
                </c:pt>
                <c:pt idx="390">
                  <c:v>37721</c:v>
                </c:pt>
                <c:pt idx="391">
                  <c:v>37722</c:v>
                </c:pt>
                <c:pt idx="392">
                  <c:v>37725</c:v>
                </c:pt>
                <c:pt idx="393">
                  <c:v>37726</c:v>
                </c:pt>
                <c:pt idx="394">
                  <c:v>37727</c:v>
                </c:pt>
                <c:pt idx="395">
                  <c:v>37728</c:v>
                </c:pt>
                <c:pt idx="396">
                  <c:v>37729</c:v>
                </c:pt>
                <c:pt idx="397">
                  <c:v>37732</c:v>
                </c:pt>
                <c:pt idx="398">
                  <c:v>37733</c:v>
                </c:pt>
                <c:pt idx="399">
                  <c:v>37734</c:v>
                </c:pt>
                <c:pt idx="400">
                  <c:v>37735</c:v>
                </c:pt>
                <c:pt idx="401">
                  <c:v>37736</c:v>
                </c:pt>
                <c:pt idx="402">
                  <c:v>37739</c:v>
                </c:pt>
                <c:pt idx="403">
                  <c:v>37740</c:v>
                </c:pt>
                <c:pt idx="404">
                  <c:v>37741</c:v>
                </c:pt>
                <c:pt idx="405">
                  <c:v>37742</c:v>
                </c:pt>
                <c:pt idx="406">
                  <c:v>37743</c:v>
                </c:pt>
                <c:pt idx="407">
                  <c:v>37746</c:v>
                </c:pt>
                <c:pt idx="408">
                  <c:v>37747</c:v>
                </c:pt>
                <c:pt idx="409">
                  <c:v>37748</c:v>
                </c:pt>
                <c:pt idx="410">
                  <c:v>37749</c:v>
                </c:pt>
                <c:pt idx="411">
                  <c:v>37750</c:v>
                </c:pt>
                <c:pt idx="412">
                  <c:v>37753</c:v>
                </c:pt>
                <c:pt idx="413">
                  <c:v>37754</c:v>
                </c:pt>
                <c:pt idx="414">
                  <c:v>37755</c:v>
                </c:pt>
                <c:pt idx="415">
                  <c:v>37756</c:v>
                </c:pt>
                <c:pt idx="416">
                  <c:v>37757</c:v>
                </c:pt>
                <c:pt idx="417">
                  <c:v>37760</c:v>
                </c:pt>
                <c:pt idx="418">
                  <c:v>37761</c:v>
                </c:pt>
                <c:pt idx="419">
                  <c:v>37762</c:v>
                </c:pt>
                <c:pt idx="420">
                  <c:v>37763</c:v>
                </c:pt>
                <c:pt idx="421">
                  <c:v>37764</c:v>
                </c:pt>
                <c:pt idx="422">
                  <c:v>37767</c:v>
                </c:pt>
                <c:pt idx="423">
                  <c:v>37768</c:v>
                </c:pt>
                <c:pt idx="424">
                  <c:v>37769</c:v>
                </c:pt>
                <c:pt idx="425">
                  <c:v>37770</c:v>
                </c:pt>
                <c:pt idx="426">
                  <c:v>37771</c:v>
                </c:pt>
                <c:pt idx="427">
                  <c:v>37774</c:v>
                </c:pt>
                <c:pt idx="428">
                  <c:v>37775</c:v>
                </c:pt>
                <c:pt idx="429">
                  <c:v>37776</c:v>
                </c:pt>
                <c:pt idx="430">
                  <c:v>37777</c:v>
                </c:pt>
                <c:pt idx="431">
                  <c:v>37778</c:v>
                </c:pt>
                <c:pt idx="432">
                  <c:v>37781</c:v>
                </c:pt>
                <c:pt idx="433">
                  <c:v>37782</c:v>
                </c:pt>
                <c:pt idx="434">
                  <c:v>37783</c:v>
                </c:pt>
                <c:pt idx="435">
                  <c:v>37784</c:v>
                </c:pt>
                <c:pt idx="436">
                  <c:v>37785</c:v>
                </c:pt>
                <c:pt idx="437">
                  <c:v>37788</c:v>
                </c:pt>
                <c:pt idx="438">
                  <c:v>37789</c:v>
                </c:pt>
                <c:pt idx="439">
                  <c:v>37790</c:v>
                </c:pt>
                <c:pt idx="440">
                  <c:v>37791</c:v>
                </c:pt>
                <c:pt idx="441">
                  <c:v>37792</c:v>
                </c:pt>
                <c:pt idx="442">
                  <c:v>37795</c:v>
                </c:pt>
                <c:pt idx="443">
                  <c:v>37796</c:v>
                </c:pt>
                <c:pt idx="444">
                  <c:v>37797</c:v>
                </c:pt>
                <c:pt idx="445">
                  <c:v>37798</c:v>
                </c:pt>
                <c:pt idx="446">
                  <c:v>37799</c:v>
                </c:pt>
                <c:pt idx="447">
                  <c:v>37802</c:v>
                </c:pt>
                <c:pt idx="448">
                  <c:v>37803</c:v>
                </c:pt>
                <c:pt idx="449">
                  <c:v>37804</c:v>
                </c:pt>
                <c:pt idx="450">
                  <c:v>37805</c:v>
                </c:pt>
                <c:pt idx="451">
                  <c:v>37806</c:v>
                </c:pt>
                <c:pt idx="452">
                  <c:v>37809</c:v>
                </c:pt>
                <c:pt idx="453">
                  <c:v>37810</c:v>
                </c:pt>
                <c:pt idx="454">
                  <c:v>37811</c:v>
                </c:pt>
                <c:pt idx="455">
                  <c:v>37812</c:v>
                </c:pt>
                <c:pt idx="456">
                  <c:v>37813</c:v>
                </c:pt>
                <c:pt idx="457">
                  <c:v>37816</c:v>
                </c:pt>
                <c:pt idx="458">
                  <c:v>37817</c:v>
                </c:pt>
                <c:pt idx="459">
                  <c:v>37818</c:v>
                </c:pt>
                <c:pt idx="460">
                  <c:v>37819</c:v>
                </c:pt>
                <c:pt idx="461">
                  <c:v>37820</c:v>
                </c:pt>
                <c:pt idx="462">
                  <c:v>37823</c:v>
                </c:pt>
                <c:pt idx="463">
                  <c:v>37824</c:v>
                </c:pt>
                <c:pt idx="464">
                  <c:v>37825</c:v>
                </c:pt>
                <c:pt idx="465">
                  <c:v>37826</c:v>
                </c:pt>
                <c:pt idx="466">
                  <c:v>37827</c:v>
                </c:pt>
                <c:pt idx="467">
                  <c:v>37830</c:v>
                </c:pt>
                <c:pt idx="468">
                  <c:v>37831</c:v>
                </c:pt>
                <c:pt idx="469">
                  <c:v>37832</c:v>
                </c:pt>
                <c:pt idx="470">
                  <c:v>37833</c:v>
                </c:pt>
                <c:pt idx="471">
                  <c:v>37834</c:v>
                </c:pt>
                <c:pt idx="472">
                  <c:v>37837</c:v>
                </c:pt>
                <c:pt idx="473">
                  <c:v>37838</c:v>
                </c:pt>
                <c:pt idx="474">
                  <c:v>37839</c:v>
                </c:pt>
                <c:pt idx="475">
                  <c:v>37840</c:v>
                </c:pt>
                <c:pt idx="476">
                  <c:v>37841</c:v>
                </c:pt>
                <c:pt idx="477">
                  <c:v>37844</c:v>
                </c:pt>
                <c:pt idx="478">
                  <c:v>37845</c:v>
                </c:pt>
                <c:pt idx="479">
                  <c:v>37846</c:v>
                </c:pt>
                <c:pt idx="480">
                  <c:v>37847</c:v>
                </c:pt>
                <c:pt idx="481">
                  <c:v>37848</c:v>
                </c:pt>
                <c:pt idx="482">
                  <c:v>37851</c:v>
                </c:pt>
                <c:pt idx="483">
                  <c:v>37852</c:v>
                </c:pt>
                <c:pt idx="484">
                  <c:v>37853</c:v>
                </c:pt>
                <c:pt idx="485">
                  <c:v>37854</c:v>
                </c:pt>
                <c:pt idx="486">
                  <c:v>37855</c:v>
                </c:pt>
                <c:pt idx="487">
                  <c:v>37858</c:v>
                </c:pt>
                <c:pt idx="488">
                  <c:v>37859</c:v>
                </c:pt>
                <c:pt idx="489">
                  <c:v>37860</c:v>
                </c:pt>
                <c:pt idx="490">
                  <c:v>37861</c:v>
                </c:pt>
                <c:pt idx="491">
                  <c:v>37862</c:v>
                </c:pt>
                <c:pt idx="492">
                  <c:v>37865</c:v>
                </c:pt>
                <c:pt idx="493">
                  <c:v>37866</c:v>
                </c:pt>
                <c:pt idx="494">
                  <c:v>37867</c:v>
                </c:pt>
                <c:pt idx="495">
                  <c:v>37868</c:v>
                </c:pt>
                <c:pt idx="496">
                  <c:v>37869</c:v>
                </c:pt>
                <c:pt idx="497">
                  <c:v>37872</c:v>
                </c:pt>
                <c:pt idx="498">
                  <c:v>37873</c:v>
                </c:pt>
                <c:pt idx="499">
                  <c:v>37874</c:v>
                </c:pt>
                <c:pt idx="500">
                  <c:v>37875</c:v>
                </c:pt>
                <c:pt idx="501">
                  <c:v>37876</c:v>
                </c:pt>
                <c:pt idx="502">
                  <c:v>37879</c:v>
                </c:pt>
                <c:pt idx="503">
                  <c:v>37880</c:v>
                </c:pt>
                <c:pt idx="504">
                  <c:v>37881</c:v>
                </c:pt>
                <c:pt idx="505">
                  <c:v>37882</c:v>
                </c:pt>
                <c:pt idx="506">
                  <c:v>37883</c:v>
                </c:pt>
                <c:pt idx="507">
                  <c:v>37886</c:v>
                </c:pt>
                <c:pt idx="508">
                  <c:v>37887</c:v>
                </c:pt>
                <c:pt idx="509">
                  <c:v>37888</c:v>
                </c:pt>
                <c:pt idx="510">
                  <c:v>37889</c:v>
                </c:pt>
                <c:pt idx="511">
                  <c:v>37890</c:v>
                </c:pt>
                <c:pt idx="512">
                  <c:v>37893</c:v>
                </c:pt>
                <c:pt idx="513">
                  <c:v>37894</c:v>
                </c:pt>
                <c:pt idx="514">
                  <c:v>37895</c:v>
                </c:pt>
                <c:pt idx="515">
                  <c:v>37896</c:v>
                </c:pt>
                <c:pt idx="516">
                  <c:v>37897</c:v>
                </c:pt>
                <c:pt idx="517">
                  <c:v>37900</c:v>
                </c:pt>
                <c:pt idx="518">
                  <c:v>37901</c:v>
                </c:pt>
                <c:pt idx="519">
                  <c:v>37902</c:v>
                </c:pt>
                <c:pt idx="520">
                  <c:v>37903</c:v>
                </c:pt>
                <c:pt idx="521">
                  <c:v>37904</c:v>
                </c:pt>
                <c:pt idx="522">
                  <c:v>37907</c:v>
                </c:pt>
                <c:pt idx="523">
                  <c:v>37908</c:v>
                </c:pt>
                <c:pt idx="524">
                  <c:v>37909</c:v>
                </c:pt>
                <c:pt idx="525">
                  <c:v>37910</c:v>
                </c:pt>
                <c:pt idx="526">
                  <c:v>37911</c:v>
                </c:pt>
                <c:pt idx="527">
                  <c:v>37914</c:v>
                </c:pt>
                <c:pt idx="528">
                  <c:v>37915</c:v>
                </c:pt>
                <c:pt idx="529">
                  <c:v>37916</c:v>
                </c:pt>
                <c:pt idx="530">
                  <c:v>37917</c:v>
                </c:pt>
                <c:pt idx="531">
                  <c:v>37918</c:v>
                </c:pt>
                <c:pt idx="532">
                  <c:v>37921</c:v>
                </c:pt>
                <c:pt idx="533">
                  <c:v>37922</c:v>
                </c:pt>
                <c:pt idx="534">
                  <c:v>37923</c:v>
                </c:pt>
                <c:pt idx="535">
                  <c:v>37924</c:v>
                </c:pt>
                <c:pt idx="536">
                  <c:v>37925</c:v>
                </c:pt>
                <c:pt idx="537">
                  <c:v>37928</c:v>
                </c:pt>
                <c:pt idx="538">
                  <c:v>37929</c:v>
                </c:pt>
                <c:pt idx="539">
                  <c:v>37930</c:v>
                </c:pt>
                <c:pt idx="540">
                  <c:v>37931</c:v>
                </c:pt>
                <c:pt idx="541">
                  <c:v>37932</c:v>
                </c:pt>
                <c:pt idx="542">
                  <c:v>37935</c:v>
                </c:pt>
                <c:pt idx="543">
                  <c:v>37936</c:v>
                </c:pt>
                <c:pt idx="544">
                  <c:v>37937</c:v>
                </c:pt>
                <c:pt idx="545">
                  <c:v>37938</c:v>
                </c:pt>
                <c:pt idx="546">
                  <c:v>37939</c:v>
                </c:pt>
                <c:pt idx="547">
                  <c:v>37942</c:v>
                </c:pt>
                <c:pt idx="548">
                  <c:v>37943</c:v>
                </c:pt>
                <c:pt idx="549">
                  <c:v>37944</c:v>
                </c:pt>
                <c:pt idx="550">
                  <c:v>37945</c:v>
                </c:pt>
                <c:pt idx="551">
                  <c:v>37946</c:v>
                </c:pt>
                <c:pt idx="552">
                  <c:v>37949</c:v>
                </c:pt>
                <c:pt idx="553">
                  <c:v>37950</c:v>
                </c:pt>
                <c:pt idx="554">
                  <c:v>37951</c:v>
                </c:pt>
                <c:pt idx="555">
                  <c:v>37952</c:v>
                </c:pt>
                <c:pt idx="556">
                  <c:v>37953</c:v>
                </c:pt>
                <c:pt idx="557">
                  <c:v>37956</c:v>
                </c:pt>
                <c:pt idx="558">
                  <c:v>37957</c:v>
                </c:pt>
                <c:pt idx="559">
                  <c:v>37958</c:v>
                </c:pt>
                <c:pt idx="560">
                  <c:v>37959</c:v>
                </c:pt>
                <c:pt idx="561">
                  <c:v>37960</c:v>
                </c:pt>
                <c:pt idx="562">
                  <c:v>37963</c:v>
                </c:pt>
                <c:pt idx="563">
                  <c:v>37964</c:v>
                </c:pt>
                <c:pt idx="564">
                  <c:v>37965</c:v>
                </c:pt>
                <c:pt idx="565">
                  <c:v>37966</c:v>
                </c:pt>
                <c:pt idx="566">
                  <c:v>37967</c:v>
                </c:pt>
                <c:pt idx="567">
                  <c:v>37970</c:v>
                </c:pt>
                <c:pt idx="568">
                  <c:v>37971</c:v>
                </c:pt>
                <c:pt idx="569">
                  <c:v>37972</c:v>
                </c:pt>
                <c:pt idx="570">
                  <c:v>37973</c:v>
                </c:pt>
                <c:pt idx="571">
                  <c:v>37974</c:v>
                </c:pt>
                <c:pt idx="572">
                  <c:v>37977</c:v>
                </c:pt>
                <c:pt idx="573">
                  <c:v>37978</c:v>
                </c:pt>
                <c:pt idx="574">
                  <c:v>37979</c:v>
                </c:pt>
                <c:pt idx="575">
                  <c:v>37980</c:v>
                </c:pt>
                <c:pt idx="576">
                  <c:v>37981</c:v>
                </c:pt>
                <c:pt idx="577">
                  <c:v>37984</c:v>
                </c:pt>
                <c:pt idx="578">
                  <c:v>37985</c:v>
                </c:pt>
                <c:pt idx="579">
                  <c:v>37986</c:v>
                </c:pt>
                <c:pt idx="580">
                  <c:v>37987</c:v>
                </c:pt>
                <c:pt idx="581">
                  <c:v>37988</c:v>
                </c:pt>
                <c:pt idx="582">
                  <c:v>37991</c:v>
                </c:pt>
                <c:pt idx="583">
                  <c:v>37992</c:v>
                </c:pt>
                <c:pt idx="584">
                  <c:v>37993</c:v>
                </c:pt>
                <c:pt idx="585">
                  <c:v>37994</c:v>
                </c:pt>
                <c:pt idx="586">
                  <c:v>37995</c:v>
                </c:pt>
                <c:pt idx="587">
                  <c:v>37998</c:v>
                </c:pt>
                <c:pt idx="588">
                  <c:v>37999</c:v>
                </c:pt>
                <c:pt idx="589">
                  <c:v>38000</c:v>
                </c:pt>
                <c:pt idx="590">
                  <c:v>38001</c:v>
                </c:pt>
                <c:pt idx="591">
                  <c:v>38002</c:v>
                </c:pt>
                <c:pt idx="592">
                  <c:v>38005</c:v>
                </c:pt>
                <c:pt idx="593">
                  <c:v>38006</c:v>
                </c:pt>
                <c:pt idx="594">
                  <c:v>38007</c:v>
                </c:pt>
                <c:pt idx="595">
                  <c:v>38008</c:v>
                </c:pt>
                <c:pt idx="596">
                  <c:v>38009</c:v>
                </c:pt>
                <c:pt idx="597">
                  <c:v>38012</c:v>
                </c:pt>
                <c:pt idx="598">
                  <c:v>38013</c:v>
                </c:pt>
                <c:pt idx="599">
                  <c:v>38014</c:v>
                </c:pt>
                <c:pt idx="600">
                  <c:v>38015</c:v>
                </c:pt>
                <c:pt idx="601">
                  <c:v>38016</c:v>
                </c:pt>
                <c:pt idx="602">
                  <c:v>38019</c:v>
                </c:pt>
                <c:pt idx="603">
                  <c:v>38020</c:v>
                </c:pt>
                <c:pt idx="604">
                  <c:v>38021</c:v>
                </c:pt>
                <c:pt idx="605">
                  <c:v>38022</c:v>
                </c:pt>
                <c:pt idx="606">
                  <c:v>38023</c:v>
                </c:pt>
                <c:pt idx="607">
                  <c:v>38026</c:v>
                </c:pt>
                <c:pt idx="608">
                  <c:v>38027</c:v>
                </c:pt>
                <c:pt idx="609">
                  <c:v>38028</c:v>
                </c:pt>
                <c:pt idx="610">
                  <c:v>38029</c:v>
                </c:pt>
                <c:pt idx="611">
                  <c:v>38030</c:v>
                </c:pt>
                <c:pt idx="612">
                  <c:v>38033</c:v>
                </c:pt>
                <c:pt idx="613">
                  <c:v>38034</c:v>
                </c:pt>
                <c:pt idx="614">
                  <c:v>38035</c:v>
                </c:pt>
                <c:pt idx="615">
                  <c:v>38036</c:v>
                </c:pt>
                <c:pt idx="616">
                  <c:v>38037</c:v>
                </c:pt>
                <c:pt idx="617">
                  <c:v>38040</c:v>
                </c:pt>
                <c:pt idx="618">
                  <c:v>38041</c:v>
                </c:pt>
                <c:pt idx="619">
                  <c:v>38042</c:v>
                </c:pt>
                <c:pt idx="620">
                  <c:v>38043</c:v>
                </c:pt>
                <c:pt idx="621">
                  <c:v>38044</c:v>
                </c:pt>
                <c:pt idx="622">
                  <c:v>38047</c:v>
                </c:pt>
                <c:pt idx="623">
                  <c:v>38048</c:v>
                </c:pt>
                <c:pt idx="624">
                  <c:v>38049</c:v>
                </c:pt>
                <c:pt idx="625">
                  <c:v>38050</c:v>
                </c:pt>
                <c:pt idx="626">
                  <c:v>38051</c:v>
                </c:pt>
                <c:pt idx="627">
                  <c:v>38054</c:v>
                </c:pt>
                <c:pt idx="628">
                  <c:v>38055</c:v>
                </c:pt>
                <c:pt idx="629">
                  <c:v>38056</c:v>
                </c:pt>
                <c:pt idx="630">
                  <c:v>38057</c:v>
                </c:pt>
                <c:pt idx="631">
                  <c:v>38058</c:v>
                </c:pt>
                <c:pt idx="632">
                  <c:v>38061</c:v>
                </c:pt>
                <c:pt idx="633">
                  <c:v>38062</c:v>
                </c:pt>
                <c:pt idx="634">
                  <c:v>38063</c:v>
                </c:pt>
                <c:pt idx="635">
                  <c:v>38064</c:v>
                </c:pt>
                <c:pt idx="636">
                  <c:v>38065</c:v>
                </c:pt>
                <c:pt idx="637">
                  <c:v>38068</c:v>
                </c:pt>
                <c:pt idx="638">
                  <c:v>38069</c:v>
                </c:pt>
                <c:pt idx="639">
                  <c:v>38070</c:v>
                </c:pt>
                <c:pt idx="640">
                  <c:v>38071</c:v>
                </c:pt>
                <c:pt idx="641">
                  <c:v>38072</c:v>
                </c:pt>
                <c:pt idx="642">
                  <c:v>38075</c:v>
                </c:pt>
                <c:pt idx="643">
                  <c:v>38076</c:v>
                </c:pt>
                <c:pt idx="644">
                  <c:v>38077</c:v>
                </c:pt>
                <c:pt idx="645">
                  <c:v>38078</c:v>
                </c:pt>
                <c:pt idx="646">
                  <c:v>38079</c:v>
                </c:pt>
                <c:pt idx="647">
                  <c:v>38082</c:v>
                </c:pt>
                <c:pt idx="648">
                  <c:v>38083</c:v>
                </c:pt>
                <c:pt idx="649">
                  <c:v>38084</c:v>
                </c:pt>
                <c:pt idx="650">
                  <c:v>38085</c:v>
                </c:pt>
                <c:pt idx="651">
                  <c:v>38086</c:v>
                </c:pt>
                <c:pt idx="652">
                  <c:v>38089</c:v>
                </c:pt>
                <c:pt idx="653">
                  <c:v>38090</c:v>
                </c:pt>
                <c:pt idx="654">
                  <c:v>38091</c:v>
                </c:pt>
                <c:pt idx="655">
                  <c:v>38092</c:v>
                </c:pt>
                <c:pt idx="656">
                  <c:v>38093</c:v>
                </c:pt>
                <c:pt idx="657">
                  <c:v>38096</c:v>
                </c:pt>
                <c:pt idx="658">
                  <c:v>38097</c:v>
                </c:pt>
                <c:pt idx="659">
                  <c:v>38098</c:v>
                </c:pt>
                <c:pt idx="660">
                  <c:v>38099</c:v>
                </c:pt>
                <c:pt idx="661">
                  <c:v>38100</c:v>
                </c:pt>
                <c:pt idx="662">
                  <c:v>38103</c:v>
                </c:pt>
                <c:pt idx="663">
                  <c:v>38104</c:v>
                </c:pt>
                <c:pt idx="664">
                  <c:v>38105</c:v>
                </c:pt>
                <c:pt idx="665">
                  <c:v>38106</c:v>
                </c:pt>
                <c:pt idx="666">
                  <c:v>38107</c:v>
                </c:pt>
                <c:pt idx="667">
                  <c:v>38110</c:v>
                </c:pt>
                <c:pt idx="668">
                  <c:v>38111</c:v>
                </c:pt>
                <c:pt idx="669">
                  <c:v>38112</c:v>
                </c:pt>
                <c:pt idx="670">
                  <c:v>38113</c:v>
                </c:pt>
                <c:pt idx="671">
                  <c:v>38114</c:v>
                </c:pt>
                <c:pt idx="672">
                  <c:v>38117</c:v>
                </c:pt>
                <c:pt idx="673">
                  <c:v>38118</c:v>
                </c:pt>
                <c:pt idx="674">
                  <c:v>38119</c:v>
                </c:pt>
                <c:pt idx="675">
                  <c:v>38120</c:v>
                </c:pt>
                <c:pt idx="676">
                  <c:v>38121</c:v>
                </c:pt>
                <c:pt idx="677">
                  <c:v>38124</c:v>
                </c:pt>
                <c:pt idx="678">
                  <c:v>38125</c:v>
                </c:pt>
                <c:pt idx="679">
                  <c:v>38126</c:v>
                </c:pt>
                <c:pt idx="680">
                  <c:v>38127</c:v>
                </c:pt>
                <c:pt idx="681">
                  <c:v>38128</c:v>
                </c:pt>
                <c:pt idx="682">
                  <c:v>38131</c:v>
                </c:pt>
                <c:pt idx="683">
                  <c:v>38132</c:v>
                </c:pt>
                <c:pt idx="684">
                  <c:v>38133</c:v>
                </c:pt>
                <c:pt idx="685">
                  <c:v>38134</c:v>
                </c:pt>
                <c:pt idx="686">
                  <c:v>38135</c:v>
                </c:pt>
                <c:pt idx="687">
                  <c:v>38138</c:v>
                </c:pt>
                <c:pt idx="688">
                  <c:v>38139</c:v>
                </c:pt>
                <c:pt idx="689">
                  <c:v>38140</c:v>
                </c:pt>
                <c:pt idx="690">
                  <c:v>38141</c:v>
                </c:pt>
                <c:pt idx="691">
                  <c:v>38142</c:v>
                </c:pt>
                <c:pt idx="692">
                  <c:v>38145</c:v>
                </c:pt>
                <c:pt idx="693">
                  <c:v>38146</c:v>
                </c:pt>
                <c:pt idx="694">
                  <c:v>38147</c:v>
                </c:pt>
                <c:pt idx="695">
                  <c:v>38148</c:v>
                </c:pt>
                <c:pt idx="696">
                  <c:v>38149</c:v>
                </c:pt>
                <c:pt idx="697">
                  <c:v>38152</c:v>
                </c:pt>
                <c:pt idx="698">
                  <c:v>38153</c:v>
                </c:pt>
                <c:pt idx="699">
                  <c:v>38154</c:v>
                </c:pt>
                <c:pt idx="700">
                  <c:v>38155</c:v>
                </c:pt>
                <c:pt idx="701">
                  <c:v>38156</c:v>
                </c:pt>
                <c:pt idx="702">
                  <c:v>38159</c:v>
                </c:pt>
                <c:pt idx="703">
                  <c:v>38160</c:v>
                </c:pt>
                <c:pt idx="704">
                  <c:v>38161</c:v>
                </c:pt>
                <c:pt idx="705">
                  <c:v>38162</c:v>
                </c:pt>
                <c:pt idx="706">
                  <c:v>38163</c:v>
                </c:pt>
                <c:pt idx="707">
                  <c:v>38166</c:v>
                </c:pt>
                <c:pt idx="708">
                  <c:v>38167</c:v>
                </c:pt>
                <c:pt idx="709">
                  <c:v>38168</c:v>
                </c:pt>
                <c:pt idx="710">
                  <c:v>38169</c:v>
                </c:pt>
                <c:pt idx="711">
                  <c:v>38170</c:v>
                </c:pt>
                <c:pt idx="712">
                  <c:v>38173</c:v>
                </c:pt>
                <c:pt idx="713">
                  <c:v>38174</c:v>
                </c:pt>
                <c:pt idx="714">
                  <c:v>38175</c:v>
                </c:pt>
                <c:pt idx="715">
                  <c:v>38176</c:v>
                </c:pt>
                <c:pt idx="716">
                  <c:v>38177</c:v>
                </c:pt>
                <c:pt idx="717">
                  <c:v>38180</c:v>
                </c:pt>
                <c:pt idx="718">
                  <c:v>38181</c:v>
                </c:pt>
                <c:pt idx="719">
                  <c:v>38182</c:v>
                </c:pt>
                <c:pt idx="720">
                  <c:v>38183</c:v>
                </c:pt>
                <c:pt idx="721">
                  <c:v>38184</c:v>
                </c:pt>
                <c:pt idx="722">
                  <c:v>38187</c:v>
                </c:pt>
                <c:pt idx="723">
                  <c:v>38188</c:v>
                </c:pt>
                <c:pt idx="724">
                  <c:v>38189</c:v>
                </c:pt>
                <c:pt idx="725">
                  <c:v>38190</c:v>
                </c:pt>
                <c:pt idx="726">
                  <c:v>38191</c:v>
                </c:pt>
                <c:pt idx="727">
                  <c:v>38194</c:v>
                </c:pt>
                <c:pt idx="728">
                  <c:v>38195</c:v>
                </c:pt>
                <c:pt idx="729">
                  <c:v>38196</c:v>
                </c:pt>
                <c:pt idx="730">
                  <c:v>38197</c:v>
                </c:pt>
                <c:pt idx="731">
                  <c:v>38198</c:v>
                </c:pt>
                <c:pt idx="732">
                  <c:v>38201</c:v>
                </c:pt>
                <c:pt idx="733">
                  <c:v>38202</c:v>
                </c:pt>
                <c:pt idx="734">
                  <c:v>38203</c:v>
                </c:pt>
                <c:pt idx="735">
                  <c:v>38204</c:v>
                </c:pt>
                <c:pt idx="736">
                  <c:v>38205</c:v>
                </c:pt>
                <c:pt idx="737">
                  <c:v>38208</c:v>
                </c:pt>
                <c:pt idx="738">
                  <c:v>38209</c:v>
                </c:pt>
                <c:pt idx="739">
                  <c:v>38210</c:v>
                </c:pt>
                <c:pt idx="740">
                  <c:v>38211</c:v>
                </c:pt>
                <c:pt idx="741">
                  <c:v>38212</c:v>
                </c:pt>
                <c:pt idx="742">
                  <c:v>38215</c:v>
                </c:pt>
                <c:pt idx="743">
                  <c:v>38216</c:v>
                </c:pt>
                <c:pt idx="744">
                  <c:v>38217</c:v>
                </c:pt>
                <c:pt idx="745">
                  <c:v>38218</c:v>
                </c:pt>
                <c:pt idx="746">
                  <c:v>38219</c:v>
                </c:pt>
                <c:pt idx="747">
                  <c:v>38222</c:v>
                </c:pt>
                <c:pt idx="748">
                  <c:v>38223</c:v>
                </c:pt>
                <c:pt idx="749">
                  <c:v>38224</c:v>
                </c:pt>
                <c:pt idx="750">
                  <c:v>38225</c:v>
                </c:pt>
                <c:pt idx="751">
                  <c:v>38226</c:v>
                </c:pt>
                <c:pt idx="752">
                  <c:v>38229</c:v>
                </c:pt>
                <c:pt idx="753">
                  <c:v>38230</c:v>
                </c:pt>
                <c:pt idx="754">
                  <c:v>38231</c:v>
                </c:pt>
                <c:pt idx="755">
                  <c:v>38232</c:v>
                </c:pt>
                <c:pt idx="756">
                  <c:v>38233</c:v>
                </c:pt>
                <c:pt idx="757">
                  <c:v>38236</c:v>
                </c:pt>
                <c:pt idx="758">
                  <c:v>38237</c:v>
                </c:pt>
                <c:pt idx="759">
                  <c:v>38238</c:v>
                </c:pt>
                <c:pt idx="760">
                  <c:v>38239</c:v>
                </c:pt>
                <c:pt idx="761">
                  <c:v>38240</c:v>
                </c:pt>
                <c:pt idx="762">
                  <c:v>38243</c:v>
                </c:pt>
                <c:pt idx="763">
                  <c:v>38244</c:v>
                </c:pt>
                <c:pt idx="764">
                  <c:v>38245</c:v>
                </c:pt>
                <c:pt idx="765">
                  <c:v>38246</c:v>
                </c:pt>
                <c:pt idx="766">
                  <c:v>38247</c:v>
                </c:pt>
                <c:pt idx="767">
                  <c:v>38250</c:v>
                </c:pt>
                <c:pt idx="768">
                  <c:v>38251</c:v>
                </c:pt>
                <c:pt idx="769">
                  <c:v>38252</c:v>
                </c:pt>
                <c:pt idx="770">
                  <c:v>38253</c:v>
                </c:pt>
                <c:pt idx="771">
                  <c:v>38254</c:v>
                </c:pt>
                <c:pt idx="772">
                  <c:v>38257</c:v>
                </c:pt>
                <c:pt idx="773">
                  <c:v>38258</c:v>
                </c:pt>
                <c:pt idx="774">
                  <c:v>38259</c:v>
                </c:pt>
                <c:pt idx="775">
                  <c:v>38260</c:v>
                </c:pt>
                <c:pt idx="776">
                  <c:v>38261</c:v>
                </c:pt>
                <c:pt idx="777">
                  <c:v>38264</c:v>
                </c:pt>
                <c:pt idx="778">
                  <c:v>38265</c:v>
                </c:pt>
                <c:pt idx="779">
                  <c:v>38266</c:v>
                </c:pt>
                <c:pt idx="780">
                  <c:v>38267</c:v>
                </c:pt>
                <c:pt idx="781">
                  <c:v>38268</c:v>
                </c:pt>
                <c:pt idx="782">
                  <c:v>38271</c:v>
                </c:pt>
                <c:pt idx="783">
                  <c:v>38272</c:v>
                </c:pt>
                <c:pt idx="784">
                  <c:v>38273</c:v>
                </c:pt>
                <c:pt idx="785">
                  <c:v>38274</c:v>
                </c:pt>
                <c:pt idx="786">
                  <c:v>38275</c:v>
                </c:pt>
                <c:pt idx="787">
                  <c:v>38278</c:v>
                </c:pt>
                <c:pt idx="788">
                  <c:v>38279</c:v>
                </c:pt>
                <c:pt idx="789">
                  <c:v>38280</c:v>
                </c:pt>
                <c:pt idx="790">
                  <c:v>38281</c:v>
                </c:pt>
                <c:pt idx="791">
                  <c:v>38282</c:v>
                </c:pt>
                <c:pt idx="792">
                  <c:v>38285</c:v>
                </c:pt>
                <c:pt idx="793">
                  <c:v>38286</c:v>
                </c:pt>
                <c:pt idx="794">
                  <c:v>38287</c:v>
                </c:pt>
                <c:pt idx="795">
                  <c:v>38288</c:v>
                </c:pt>
                <c:pt idx="796">
                  <c:v>38289</c:v>
                </c:pt>
                <c:pt idx="797">
                  <c:v>38292</c:v>
                </c:pt>
                <c:pt idx="798">
                  <c:v>38293</c:v>
                </c:pt>
                <c:pt idx="799">
                  <c:v>38294</c:v>
                </c:pt>
                <c:pt idx="800">
                  <c:v>38295</c:v>
                </c:pt>
                <c:pt idx="801">
                  <c:v>38296</c:v>
                </c:pt>
                <c:pt idx="802">
                  <c:v>38299</c:v>
                </c:pt>
                <c:pt idx="803">
                  <c:v>38300</c:v>
                </c:pt>
                <c:pt idx="804">
                  <c:v>38301</c:v>
                </c:pt>
                <c:pt idx="805">
                  <c:v>38302</c:v>
                </c:pt>
                <c:pt idx="806">
                  <c:v>38303</c:v>
                </c:pt>
                <c:pt idx="807">
                  <c:v>38306</c:v>
                </c:pt>
                <c:pt idx="808">
                  <c:v>38307</c:v>
                </c:pt>
                <c:pt idx="809">
                  <c:v>38308</c:v>
                </c:pt>
                <c:pt idx="810">
                  <c:v>38309</c:v>
                </c:pt>
                <c:pt idx="811">
                  <c:v>38310</c:v>
                </c:pt>
                <c:pt idx="812">
                  <c:v>38313</c:v>
                </c:pt>
                <c:pt idx="813">
                  <c:v>38314</c:v>
                </c:pt>
                <c:pt idx="814">
                  <c:v>38315</c:v>
                </c:pt>
                <c:pt idx="815">
                  <c:v>38316</c:v>
                </c:pt>
                <c:pt idx="816">
                  <c:v>38317</c:v>
                </c:pt>
                <c:pt idx="817">
                  <c:v>38320</c:v>
                </c:pt>
                <c:pt idx="818">
                  <c:v>38321</c:v>
                </c:pt>
                <c:pt idx="819">
                  <c:v>38322</c:v>
                </c:pt>
                <c:pt idx="820">
                  <c:v>38323</c:v>
                </c:pt>
                <c:pt idx="821">
                  <c:v>38324</c:v>
                </c:pt>
                <c:pt idx="822">
                  <c:v>38327</c:v>
                </c:pt>
                <c:pt idx="823">
                  <c:v>38328</c:v>
                </c:pt>
                <c:pt idx="824">
                  <c:v>38329</c:v>
                </c:pt>
                <c:pt idx="825">
                  <c:v>38330</c:v>
                </c:pt>
                <c:pt idx="826">
                  <c:v>38331</c:v>
                </c:pt>
                <c:pt idx="827">
                  <c:v>38334</c:v>
                </c:pt>
                <c:pt idx="828">
                  <c:v>38335</c:v>
                </c:pt>
                <c:pt idx="829">
                  <c:v>38336</c:v>
                </c:pt>
                <c:pt idx="830">
                  <c:v>38337</c:v>
                </c:pt>
                <c:pt idx="831">
                  <c:v>38338</c:v>
                </c:pt>
                <c:pt idx="832">
                  <c:v>38341</c:v>
                </c:pt>
                <c:pt idx="833">
                  <c:v>38342</c:v>
                </c:pt>
                <c:pt idx="834">
                  <c:v>38343</c:v>
                </c:pt>
                <c:pt idx="835">
                  <c:v>38344</c:v>
                </c:pt>
                <c:pt idx="836">
                  <c:v>38345</c:v>
                </c:pt>
                <c:pt idx="837">
                  <c:v>38348</c:v>
                </c:pt>
                <c:pt idx="838">
                  <c:v>38349</c:v>
                </c:pt>
                <c:pt idx="839">
                  <c:v>38350</c:v>
                </c:pt>
                <c:pt idx="840">
                  <c:v>38351</c:v>
                </c:pt>
                <c:pt idx="841">
                  <c:v>38352</c:v>
                </c:pt>
                <c:pt idx="842">
                  <c:v>38355</c:v>
                </c:pt>
                <c:pt idx="843">
                  <c:v>38356</c:v>
                </c:pt>
                <c:pt idx="844">
                  <c:v>38357</c:v>
                </c:pt>
                <c:pt idx="845">
                  <c:v>38358</c:v>
                </c:pt>
                <c:pt idx="846">
                  <c:v>38359</c:v>
                </c:pt>
                <c:pt idx="847">
                  <c:v>38362</c:v>
                </c:pt>
                <c:pt idx="848">
                  <c:v>38363</c:v>
                </c:pt>
                <c:pt idx="849">
                  <c:v>38364</c:v>
                </c:pt>
                <c:pt idx="850">
                  <c:v>38365</c:v>
                </c:pt>
                <c:pt idx="851">
                  <c:v>38366</c:v>
                </c:pt>
                <c:pt idx="852">
                  <c:v>38369</c:v>
                </c:pt>
                <c:pt idx="853">
                  <c:v>38370</c:v>
                </c:pt>
                <c:pt idx="854">
                  <c:v>38371</c:v>
                </c:pt>
                <c:pt idx="855">
                  <c:v>38372</c:v>
                </c:pt>
                <c:pt idx="856">
                  <c:v>38373</c:v>
                </c:pt>
                <c:pt idx="857">
                  <c:v>38376</c:v>
                </c:pt>
                <c:pt idx="858">
                  <c:v>38377</c:v>
                </c:pt>
                <c:pt idx="859">
                  <c:v>38378</c:v>
                </c:pt>
                <c:pt idx="860">
                  <c:v>38379</c:v>
                </c:pt>
                <c:pt idx="861">
                  <c:v>38380</c:v>
                </c:pt>
                <c:pt idx="862">
                  <c:v>38383</c:v>
                </c:pt>
                <c:pt idx="863">
                  <c:v>38384</c:v>
                </c:pt>
                <c:pt idx="864">
                  <c:v>38385</c:v>
                </c:pt>
                <c:pt idx="865">
                  <c:v>38386</c:v>
                </c:pt>
                <c:pt idx="866">
                  <c:v>38387</c:v>
                </c:pt>
                <c:pt idx="867">
                  <c:v>38390</c:v>
                </c:pt>
                <c:pt idx="868">
                  <c:v>38391</c:v>
                </c:pt>
                <c:pt idx="869">
                  <c:v>38392</c:v>
                </c:pt>
                <c:pt idx="870">
                  <c:v>38393</c:v>
                </c:pt>
                <c:pt idx="871">
                  <c:v>38394</c:v>
                </c:pt>
                <c:pt idx="872">
                  <c:v>38397</c:v>
                </c:pt>
                <c:pt idx="873">
                  <c:v>38398</c:v>
                </c:pt>
                <c:pt idx="874">
                  <c:v>38399</c:v>
                </c:pt>
                <c:pt idx="875">
                  <c:v>38400</c:v>
                </c:pt>
                <c:pt idx="876">
                  <c:v>38401</c:v>
                </c:pt>
                <c:pt idx="877">
                  <c:v>38404</c:v>
                </c:pt>
                <c:pt idx="878">
                  <c:v>38405</c:v>
                </c:pt>
                <c:pt idx="879">
                  <c:v>38406</c:v>
                </c:pt>
                <c:pt idx="880">
                  <c:v>38407</c:v>
                </c:pt>
                <c:pt idx="881">
                  <c:v>38408</c:v>
                </c:pt>
                <c:pt idx="882">
                  <c:v>38411</c:v>
                </c:pt>
                <c:pt idx="883">
                  <c:v>38412</c:v>
                </c:pt>
                <c:pt idx="884">
                  <c:v>38413</c:v>
                </c:pt>
                <c:pt idx="885">
                  <c:v>38414</c:v>
                </c:pt>
                <c:pt idx="886">
                  <c:v>38415</c:v>
                </c:pt>
                <c:pt idx="887">
                  <c:v>38418</c:v>
                </c:pt>
                <c:pt idx="888">
                  <c:v>38419</c:v>
                </c:pt>
                <c:pt idx="889">
                  <c:v>38420</c:v>
                </c:pt>
                <c:pt idx="890">
                  <c:v>38421</c:v>
                </c:pt>
                <c:pt idx="891">
                  <c:v>38422</c:v>
                </c:pt>
                <c:pt idx="892">
                  <c:v>38425</c:v>
                </c:pt>
                <c:pt idx="893">
                  <c:v>38426</c:v>
                </c:pt>
                <c:pt idx="894">
                  <c:v>38427</c:v>
                </c:pt>
                <c:pt idx="895">
                  <c:v>38428</c:v>
                </c:pt>
                <c:pt idx="896">
                  <c:v>38429</c:v>
                </c:pt>
                <c:pt idx="897">
                  <c:v>38432</c:v>
                </c:pt>
                <c:pt idx="898">
                  <c:v>38433</c:v>
                </c:pt>
                <c:pt idx="899">
                  <c:v>38434</c:v>
                </c:pt>
                <c:pt idx="900">
                  <c:v>38435</c:v>
                </c:pt>
                <c:pt idx="901">
                  <c:v>38436</c:v>
                </c:pt>
                <c:pt idx="902">
                  <c:v>38439</c:v>
                </c:pt>
                <c:pt idx="903">
                  <c:v>38440</c:v>
                </c:pt>
                <c:pt idx="904">
                  <c:v>38441</c:v>
                </c:pt>
                <c:pt idx="905">
                  <c:v>38442</c:v>
                </c:pt>
                <c:pt idx="906">
                  <c:v>38443</c:v>
                </c:pt>
                <c:pt idx="907">
                  <c:v>38446</c:v>
                </c:pt>
                <c:pt idx="908">
                  <c:v>38447</c:v>
                </c:pt>
                <c:pt idx="909">
                  <c:v>38448</c:v>
                </c:pt>
                <c:pt idx="910">
                  <c:v>38449</c:v>
                </c:pt>
                <c:pt idx="911">
                  <c:v>38450</c:v>
                </c:pt>
                <c:pt idx="912">
                  <c:v>38453</c:v>
                </c:pt>
                <c:pt idx="913">
                  <c:v>38454</c:v>
                </c:pt>
                <c:pt idx="914">
                  <c:v>38455</c:v>
                </c:pt>
                <c:pt idx="915">
                  <c:v>38456</c:v>
                </c:pt>
                <c:pt idx="916">
                  <c:v>38457</c:v>
                </c:pt>
                <c:pt idx="917">
                  <c:v>38460</c:v>
                </c:pt>
                <c:pt idx="918">
                  <c:v>38461</c:v>
                </c:pt>
                <c:pt idx="919">
                  <c:v>38462</c:v>
                </c:pt>
                <c:pt idx="920">
                  <c:v>38463</c:v>
                </c:pt>
                <c:pt idx="921">
                  <c:v>38464</c:v>
                </c:pt>
                <c:pt idx="922">
                  <c:v>38467</c:v>
                </c:pt>
                <c:pt idx="923">
                  <c:v>38468</c:v>
                </c:pt>
                <c:pt idx="924">
                  <c:v>38469</c:v>
                </c:pt>
                <c:pt idx="925">
                  <c:v>38470</c:v>
                </c:pt>
                <c:pt idx="926">
                  <c:v>38471</c:v>
                </c:pt>
                <c:pt idx="927">
                  <c:v>38474</c:v>
                </c:pt>
                <c:pt idx="928">
                  <c:v>38475</c:v>
                </c:pt>
                <c:pt idx="929">
                  <c:v>38476</c:v>
                </c:pt>
                <c:pt idx="930">
                  <c:v>38477</c:v>
                </c:pt>
                <c:pt idx="931">
                  <c:v>38478</c:v>
                </c:pt>
                <c:pt idx="932">
                  <c:v>38481</c:v>
                </c:pt>
                <c:pt idx="933">
                  <c:v>38482</c:v>
                </c:pt>
                <c:pt idx="934">
                  <c:v>38483</c:v>
                </c:pt>
                <c:pt idx="935">
                  <c:v>38484</c:v>
                </c:pt>
                <c:pt idx="936">
                  <c:v>38485</c:v>
                </c:pt>
                <c:pt idx="937">
                  <c:v>38488</c:v>
                </c:pt>
                <c:pt idx="938">
                  <c:v>38489</c:v>
                </c:pt>
                <c:pt idx="939">
                  <c:v>38490</c:v>
                </c:pt>
                <c:pt idx="940">
                  <c:v>38491</c:v>
                </c:pt>
                <c:pt idx="941">
                  <c:v>38492</c:v>
                </c:pt>
                <c:pt idx="942">
                  <c:v>38495</c:v>
                </c:pt>
                <c:pt idx="943">
                  <c:v>38496</c:v>
                </c:pt>
                <c:pt idx="944">
                  <c:v>38497</c:v>
                </c:pt>
                <c:pt idx="945">
                  <c:v>38498</c:v>
                </c:pt>
                <c:pt idx="946">
                  <c:v>38499</c:v>
                </c:pt>
                <c:pt idx="947">
                  <c:v>38502</c:v>
                </c:pt>
                <c:pt idx="948">
                  <c:v>38503</c:v>
                </c:pt>
                <c:pt idx="949">
                  <c:v>38504</c:v>
                </c:pt>
                <c:pt idx="950">
                  <c:v>38505</c:v>
                </c:pt>
                <c:pt idx="951">
                  <c:v>38506</c:v>
                </c:pt>
                <c:pt idx="952">
                  <c:v>38509</c:v>
                </c:pt>
                <c:pt idx="953">
                  <c:v>38510</c:v>
                </c:pt>
                <c:pt idx="954">
                  <c:v>38511</c:v>
                </c:pt>
                <c:pt idx="955">
                  <c:v>38512</c:v>
                </c:pt>
                <c:pt idx="956">
                  <c:v>38513</c:v>
                </c:pt>
                <c:pt idx="957">
                  <c:v>38516</c:v>
                </c:pt>
                <c:pt idx="958">
                  <c:v>38517</c:v>
                </c:pt>
                <c:pt idx="959">
                  <c:v>38518</c:v>
                </c:pt>
                <c:pt idx="960">
                  <c:v>38519</c:v>
                </c:pt>
                <c:pt idx="961">
                  <c:v>38520</c:v>
                </c:pt>
                <c:pt idx="962">
                  <c:v>38523</c:v>
                </c:pt>
                <c:pt idx="963">
                  <c:v>38524</c:v>
                </c:pt>
                <c:pt idx="964">
                  <c:v>38525</c:v>
                </c:pt>
                <c:pt idx="965">
                  <c:v>38526</c:v>
                </c:pt>
                <c:pt idx="966">
                  <c:v>38527</c:v>
                </c:pt>
                <c:pt idx="967">
                  <c:v>38530</c:v>
                </c:pt>
                <c:pt idx="968">
                  <c:v>38531</c:v>
                </c:pt>
                <c:pt idx="969">
                  <c:v>38532</c:v>
                </c:pt>
                <c:pt idx="970">
                  <c:v>38533</c:v>
                </c:pt>
                <c:pt idx="971">
                  <c:v>38534</c:v>
                </c:pt>
                <c:pt idx="972">
                  <c:v>38537</c:v>
                </c:pt>
                <c:pt idx="973">
                  <c:v>38538</c:v>
                </c:pt>
                <c:pt idx="974">
                  <c:v>38539</c:v>
                </c:pt>
                <c:pt idx="975">
                  <c:v>38540</c:v>
                </c:pt>
                <c:pt idx="976">
                  <c:v>38541</c:v>
                </c:pt>
                <c:pt idx="977">
                  <c:v>38544</c:v>
                </c:pt>
                <c:pt idx="978">
                  <c:v>38545</c:v>
                </c:pt>
                <c:pt idx="979">
                  <c:v>38546</c:v>
                </c:pt>
                <c:pt idx="980">
                  <c:v>38547</c:v>
                </c:pt>
                <c:pt idx="981">
                  <c:v>38548</c:v>
                </c:pt>
                <c:pt idx="982">
                  <c:v>38551</c:v>
                </c:pt>
                <c:pt idx="983">
                  <c:v>38552</c:v>
                </c:pt>
                <c:pt idx="984">
                  <c:v>38553</c:v>
                </c:pt>
                <c:pt idx="985">
                  <c:v>38554</c:v>
                </c:pt>
                <c:pt idx="986">
                  <c:v>38555</c:v>
                </c:pt>
                <c:pt idx="987">
                  <c:v>38558</c:v>
                </c:pt>
                <c:pt idx="988">
                  <c:v>38559</c:v>
                </c:pt>
                <c:pt idx="989">
                  <c:v>38560</c:v>
                </c:pt>
                <c:pt idx="990">
                  <c:v>38561</c:v>
                </c:pt>
                <c:pt idx="991">
                  <c:v>38562</c:v>
                </c:pt>
                <c:pt idx="992">
                  <c:v>38565</c:v>
                </c:pt>
                <c:pt idx="993">
                  <c:v>38566</c:v>
                </c:pt>
                <c:pt idx="994">
                  <c:v>38567</c:v>
                </c:pt>
                <c:pt idx="995">
                  <c:v>38568</c:v>
                </c:pt>
                <c:pt idx="996">
                  <c:v>38569</c:v>
                </c:pt>
                <c:pt idx="997">
                  <c:v>38572</c:v>
                </c:pt>
                <c:pt idx="998">
                  <c:v>38573</c:v>
                </c:pt>
                <c:pt idx="999">
                  <c:v>38574</c:v>
                </c:pt>
                <c:pt idx="1000">
                  <c:v>38575</c:v>
                </c:pt>
                <c:pt idx="1001">
                  <c:v>38576</c:v>
                </c:pt>
                <c:pt idx="1002">
                  <c:v>38579</c:v>
                </c:pt>
                <c:pt idx="1003">
                  <c:v>38580</c:v>
                </c:pt>
                <c:pt idx="1004">
                  <c:v>38581</c:v>
                </c:pt>
                <c:pt idx="1005">
                  <c:v>38582</c:v>
                </c:pt>
                <c:pt idx="1006">
                  <c:v>38583</c:v>
                </c:pt>
                <c:pt idx="1007">
                  <c:v>38586</c:v>
                </c:pt>
                <c:pt idx="1008">
                  <c:v>38587</c:v>
                </c:pt>
                <c:pt idx="1009">
                  <c:v>38588</c:v>
                </c:pt>
                <c:pt idx="1010">
                  <c:v>38589</c:v>
                </c:pt>
                <c:pt idx="1011">
                  <c:v>38590</c:v>
                </c:pt>
                <c:pt idx="1012">
                  <c:v>38593</c:v>
                </c:pt>
                <c:pt idx="1013">
                  <c:v>38594</c:v>
                </c:pt>
                <c:pt idx="1014">
                  <c:v>38595</c:v>
                </c:pt>
                <c:pt idx="1015">
                  <c:v>38596</c:v>
                </c:pt>
                <c:pt idx="1016">
                  <c:v>38597</c:v>
                </c:pt>
                <c:pt idx="1017">
                  <c:v>38600</c:v>
                </c:pt>
                <c:pt idx="1018">
                  <c:v>38601</c:v>
                </c:pt>
                <c:pt idx="1019">
                  <c:v>38602</c:v>
                </c:pt>
                <c:pt idx="1020">
                  <c:v>38603</c:v>
                </c:pt>
                <c:pt idx="1021">
                  <c:v>38604</c:v>
                </c:pt>
                <c:pt idx="1022">
                  <c:v>38607</c:v>
                </c:pt>
                <c:pt idx="1023">
                  <c:v>38608</c:v>
                </c:pt>
                <c:pt idx="1024">
                  <c:v>38609</c:v>
                </c:pt>
                <c:pt idx="1025">
                  <c:v>38610</c:v>
                </c:pt>
                <c:pt idx="1026">
                  <c:v>38611</c:v>
                </c:pt>
                <c:pt idx="1027">
                  <c:v>38614</c:v>
                </c:pt>
                <c:pt idx="1028">
                  <c:v>38615</c:v>
                </c:pt>
                <c:pt idx="1029">
                  <c:v>38616</c:v>
                </c:pt>
                <c:pt idx="1030">
                  <c:v>38617</c:v>
                </c:pt>
                <c:pt idx="1031">
                  <c:v>38618</c:v>
                </c:pt>
                <c:pt idx="1032">
                  <c:v>38621</c:v>
                </c:pt>
                <c:pt idx="1033">
                  <c:v>38622</c:v>
                </c:pt>
                <c:pt idx="1034">
                  <c:v>38623</c:v>
                </c:pt>
                <c:pt idx="1035">
                  <c:v>38624</c:v>
                </c:pt>
                <c:pt idx="1036">
                  <c:v>38625</c:v>
                </c:pt>
                <c:pt idx="1037">
                  <c:v>38628</c:v>
                </c:pt>
                <c:pt idx="1038">
                  <c:v>38629</c:v>
                </c:pt>
                <c:pt idx="1039">
                  <c:v>38630</c:v>
                </c:pt>
                <c:pt idx="1040">
                  <c:v>38631</c:v>
                </c:pt>
                <c:pt idx="1041">
                  <c:v>38632</c:v>
                </c:pt>
                <c:pt idx="1042">
                  <c:v>38635</c:v>
                </c:pt>
                <c:pt idx="1043">
                  <c:v>38636</c:v>
                </c:pt>
                <c:pt idx="1044">
                  <c:v>38637</c:v>
                </c:pt>
                <c:pt idx="1045">
                  <c:v>38638</c:v>
                </c:pt>
                <c:pt idx="1046">
                  <c:v>38639</c:v>
                </c:pt>
                <c:pt idx="1047">
                  <c:v>38642</c:v>
                </c:pt>
                <c:pt idx="1048">
                  <c:v>38643</c:v>
                </c:pt>
                <c:pt idx="1049">
                  <c:v>38644</c:v>
                </c:pt>
                <c:pt idx="1050">
                  <c:v>38645</c:v>
                </c:pt>
                <c:pt idx="1051">
                  <c:v>38646</c:v>
                </c:pt>
                <c:pt idx="1052">
                  <c:v>38649</c:v>
                </c:pt>
                <c:pt idx="1053">
                  <c:v>38650</c:v>
                </c:pt>
                <c:pt idx="1054">
                  <c:v>38651</c:v>
                </c:pt>
                <c:pt idx="1055">
                  <c:v>38652</c:v>
                </c:pt>
                <c:pt idx="1056">
                  <c:v>38653</c:v>
                </c:pt>
                <c:pt idx="1057">
                  <c:v>38656</c:v>
                </c:pt>
                <c:pt idx="1058">
                  <c:v>38657</c:v>
                </c:pt>
                <c:pt idx="1059">
                  <c:v>38658</c:v>
                </c:pt>
                <c:pt idx="1060">
                  <c:v>38659</c:v>
                </c:pt>
                <c:pt idx="1061">
                  <c:v>38660</c:v>
                </c:pt>
                <c:pt idx="1062">
                  <c:v>38663</c:v>
                </c:pt>
                <c:pt idx="1063">
                  <c:v>38664</c:v>
                </c:pt>
                <c:pt idx="1064">
                  <c:v>38665</c:v>
                </c:pt>
                <c:pt idx="1065">
                  <c:v>38666</c:v>
                </c:pt>
                <c:pt idx="1066">
                  <c:v>38667</c:v>
                </c:pt>
                <c:pt idx="1067">
                  <c:v>38670</c:v>
                </c:pt>
                <c:pt idx="1068">
                  <c:v>38671</c:v>
                </c:pt>
                <c:pt idx="1069">
                  <c:v>38672</c:v>
                </c:pt>
                <c:pt idx="1070">
                  <c:v>38673</c:v>
                </c:pt>
                <c:pt idx="1071">
                  <c:v>38674</c:v>
                </c:pt>
                <c:pt idx="1072">
                  <c:v>38677</c:v>
                </c:pt>
                <c:pt idx="1073">
                  <c:v>38678</c:v>
                </c:pt>
                <c:pt idx="1074">
                  <c:v>38679</c:v>
                </c:pt>
                <c:pt idx="1075">
                  <c:v>38680</c:v>
                </c:pt>
                <c:pt idx="1076">
                  <c:v>38681</c:v>
                </c:pt>
                <c:pt idx="1077">
                  <c:v>38684</c:v>
                </c:pt>
                <c:pt idx="1078">
                  <c:v>38685</c:v>
                </c:pt>
                <c:pt idx="1079">
                  <c:v>38686</c:v>
                </c:pt>
                <c:pt idx="1080">
                  <c:v>38687</c:v>
                </c:pt>
                <c:pt idx="1081">
                  <c:v>38688</c:v>
                </c:pt>
                <c:pt idx="1082">
                  <c:v>38691</c:v>
                </c:pt>
                <c:pt idx="1083">
                  <c:v>38692</c:v>
                </c:pt>
                <c:pt idx="1084">
                  <c:v>38693</c:v>
                </c:pt>
                <c:pt idx="1085">
                  <c:v>38694</c:v>
                </c:pt>
                <c:pt idx="1086">
                  <c:v>38695</c:v>
                </c:pt>
                <c:pt idx="1087">
                  <c:v>38698</c:v>
                </c:pt>
                <c:pt idx="1088">
                  <c:v>38699</c:v>
                </c:pt>
                <c:pt idx="1089">
                  <c:v>38700</c:v>
                </c:pt>
                <c:pt idx="1090">
                  <c:v>38701</c:v>
                </c:pt>
                <c:pt idx="1091">
                  <c:v>38702</c:v>
                </c:pt>
                <c:pt idx="1092">
                  <c:v>38705</c:v>
                </c:pt>
                <c:pt idx="1093">
                  <c:v>38706</c:v>
                </c:pt>
                <c:pt idx="1094">
                  <c:v>38707</c:v>
                </c:pt>
                <c:pt idx="1095">
                  <c:v>38708</c:v>
                </c:pt>
                <c:pt idx="1096">
                  <c:v>38709</c:v>
                </c:pt>
                <c:pt idx="1097">
                  <c:v>38712</c:v>
                </c:pt>
                <c:pt idx="1098">
                  <c:v>38713</c:v>
                </c:pt>
                <c:pt idx="1099">
                  <c:v>38714</c:v>
                </c:pt>
                <c:pt idx="1100">
                  <c:v>38715</c:v>
                </c:pt>
                <c:pt idx="1101">
                  <c:v>38716</c:v>
                </c:pt>
                <c:pt idx="1102">
                  <c:v>38719</c:v>
                </c:pt>
                <c:pt idx="1103">
                  <c:v>38720</c:v>
                </c:pt>
                <c:pt idx="1104">
                  <c:v>38721</c:v>
                </c:pt>
                <c:pt idx="1105">
                  <c:v>38722</c:v>
                </c:pt>
                <c:pt idx="1106">
                  <c:v>38723</c:v>
                </c:pt>
                <c:pt idx="1107">
                  <c:v>38726</c:v>
                </c:pt>
                <c:pt idx="1108">
                  <c:v>38727</c:v>
                </c:pt>
                <c:pt idx="1109">
                  <c:v>38728</c:v>
                </c:pt>
                <c:pt idx="1110">
                  <c:v>38729</c:v>
                </c:pt>
                <c:pt idx="1111">
                  <c:v>38730</c:v>
                </c:pt>
                <c:pt idx="1112">
                  <c:v>38733</c:v>
                </c:pt>
                <c:pt idx="1113">
                  <c:v>38734</c:v>
                </c:pt>
                <c:pt idx="1114">
                  <c:v>38735</c:v>
                </c:pt>
                <c:pt idx="1115">
                  <c:v>38736</c:v>
                </c:pt>
                <c:pt idx="1116">
                  <c:v>38737</c:v>
                </c:pt>
                <c:pt idx="1117">
                  <c:v>38740</c:v>
                </c:pt>
                <c:pt idx="1118">
                  <c:v>38741</c:v>
                </c:pt>
                <c:pt idx="1119">
                  <c:v>38742</c:v>
                </c:pt>
                <c:pt idx="1120">
                  <c:v>38743</c:v>
                </c:pt>
                <c:pt idx="1121">
                  <c:v>38744</c:v>
                </c:pt>
                <c:pt idx="1122">
                  <c:v>38747</c:v>
                </c:pt>
                <c:pt idx="1123">
                  <c:v>38748</c:v>
                </c:pt>
                <c:pt idx="1124">
                  <c:v>38749</c:v>
                </c:pt>
                <c:pt idx="1125">
                  <c:v>38750</c:v>
                </c:pt>
                <c:pt idx="1126">
                  <c:v>38751</c:v>
                </c:pt>
                <c:pt idx="1127">
                  <c:v>38754</c:v>
                </c:pt>
                <c:pt idx="1128">
                  <c:v>38755</c:v>
                </c:pt>
                <c:pt idx="1129">
                  <c:v>38756</c:v>
                </c:pt>
                <c:pt idx="1130">
                  <c:v>38757</c:v>
                </c:pt>
                <c:pt idx="1131">
                  <c:v>38758</c:v>
                </c:pt>
                <c:pt idx="1132">
                  <c:v>38761</c:v>
                </c:pt>
                <c:pt idx="1133">
                  <c:v>38762</c:v>
                </c:pt>
                <c:pt idx="1134">
                  <c:v>38763</c:v>
                </c:pt>
                <c:pt idx="1135">
                  <c:v>38764</c:v>
                </c:pt>
                <c:pt idx="1136">
                  <c:v>38765</c:v>
                </c:pt>
                <c:pt idx="1137">
                  <c:v>38768</c:v>
                </c:pt>
                <c:pt idx="1138">
                  <c:v>38769</c:v>
                </c:pt>
                <c:pt idx="1139">
                  <c:v>38770</c:v>
                </c:pt>
                <c:pt idx="1140">
                  <c:v>38771</c:v>
                </c:pt>
                <c:pt idx="1141">
                  <c:v>38772</c:v>
                </c:pt>
                <c:pt idx="1142">
                  <c:v>38775</c:v>
                </c:pt>
                <c:pt idx="1143">
                  <c:v>38776</c:v>
                </c:pt>
                <c:pt idx="1144">
                  <c:v>38777</c:v>
                </c:pt>
                <c:pt idx="1145">
                  <c:v>38778</c:v>
                </c:pt>
                <c:pt idx="1146">
                  <c:v>38779</c:v>
                </c:pt>
                <c:pt idx="1147">
                  <c:v>38782</c:v>
                </c:pt>
                <c:pt idx="1148">
                  <c:v>38783</c:v>
                </c:pt>
                <c:pt idx="1149">
                  <c:v>38784</c:v>
                </c:pt>
                <c:pt idx="1150">
                  <c:v>38785</c:v>
                </c:pt>
                <c:pt idx="1151">
                  <c:v>38786</c:v>
                </c:pt>
                <c:pt idx="1152">
                  <c:v>38789</c:v>
                </c:pt>
                <c:pt idx="1153">
                  <c:v>38790</c:v>
                </c:pt>
                <c:pt idx="1154">
                  <c:v>38791</c:v>
                </c:pt>
                <c:pt idx="1155">
                  <c:v>38792</c:v>
                </c:pt>
                <c:pt idx="1156">
                  <c:v>38793</c:v>
                </c:pt>
                <c:pt idx="1157">
                  <c:v>38796</c:v>
                </c:pt>
                <c:pt idx="1158">
                  <c:v>38797</c:v>
                </c:pt>
                <c:pt idx="1159">
                  <c:v>38798</c:v>
                </c:pt>
                <c:pt idx="1160">
                  <c:v>38799</c:v>
                </c:pt>
                <c:pt idx="1161">
                  <c:v>38800</c:v>
                </c:pt>
                <c:pt idx="1162">
                  <c:v>38803</c:v>
                </c:pt>
                <c:pt idx="1163">
                  <c:v>38804</c:v>
                </c:pt>
                <c:pt idx="1164">
                  <c:v>38805</c:v>
                </c:pt>
                <c:pt idx="1165">
                  <c:v>38806</c:v>
                </c:pt>
                <c:pt idx="1166">
                  <c:v>38807</c:v>
                </c:pt>
                <c:pt idx="1167">
                  <c:v>38810</c:v>
                </c:pt>
                <c:pt idx="1168">
                  <c:v>38811</c:v>
                </c:pt>
                <c:pt idx="1169">
                  <c:v>38812</c:v>
                </c:pt>
                <c:pt idx="1170">
                  <c:v>38813</c:v>
                </c:pt>
                <c:pt idx="1171">
                  <c:v>38814</c:v>
                </c:pt>
                <c:pt idx="1172">
                  <c:v>38817</c:v>
                </c:pt>
                <c:pt idx="1173">
                  <c:v>38818</c:v>
                </c:pt>
                <c:pt idx="1174">
                  <c:v>38819</c:v>
                </c:pt>
                <c:pt idx="1175">
                  <c:v>38820</c:v>
                </c:pt>
                <c:pt idx="1176">
                  <c:v>38821</c:v>
                </c:pt>
                <c:pt idx="1177">
                  <c:v>38824</c:v>
                </c:pt>
                <c:pt idx="1178">
                  <c:v>38825</c:v>
                </c:pt>
                <c:pt idx="1179">
                  <c:v>38826</c:v>
                </c:pt>
                <c:pt idx="1180">
                  <c:v>38827</c:v>
                </c:pt>
                <c:pt idx="1181">
                  <c:v>38828</c:v>
                </c:pt>
                <c:pt idx="1182">
                  <c:v>38831</c:v>
                </c:pt>
                <c:pt idx="1183">
                  <c:v>38832</c:v>
                </c:pt>
                <c:pt idx="1184">
                  <c:v>38833</c:v>
                </c:pt>
                <c:pt idx="1185">
                  <c:v>38834</c:v>
                </c:pt>
                <c:pt idx="1186">
                  <c:v>38835</c:v>
                </c:pt>
                <c:pt idx="1187">
                  <c:v>38838</c:v>
                </c:pt>
                <c:pt idx="1188">
                  <c:v>38839</c:v>
                </c:pt>
                <c:pt idx="1189">
                  <c:v>38840</c:v>
                </c:pt>
                <c:pt idx="1190">
                  <c:v>38841</c:v>
                </c:pt>
                <c:pt idx="1191">
                  <c:v>38842</c:v>
                </c:pt>
                <c:pt idx="1192">
                  <c:v>38845</c:v>
                </c:pt>
                <c:pt idx="1193">
                  <c:v>38846</c:v>
                </c:pt>
                <c:pt idx="1194">
                  <c:v>38847</c:v>
                </c:pt>
                <c:pt idx="1195">
                  <c:v>38848</c:v>
                </c:pt>
                <c:pt idx="1196">
                  <c:v>38849</c:v>
                </c:pt>
                <c:pt idx="1197">
                  <c:v>38852</c:v>
                </c:pt>
                <c:pt idx="1198">
                  <c:v>38853</c:v>
                </c:pt>
                <c:pt idx="1199">
                  <c:v>38854</c:v>
                </c:pt>
                <c:pt idx="1200">
                  <c:v>38855</c:v>
                </c:pt>
                <c:pt idx="1201">
                  <c:v>38856</c:v>
                </c:pt>
                <c:pt idx="1202">
                  <c:v>38859</c:v>
                </c:pt>
                <c:pt idx="1203">
                  <c:v>38860</c:v>
                </c:pt>
                <c:pt idx="1204">
                  <c:v>38861</c:v>
                </c:pt>
                <c:pt idx="1205">
                  <c:v>38862</c:v>
                </c:pt>
                <c:pt idx="1206">
                  <c:v>38863</c:v>
                </c:pt>
                <c:pt idx="1207">
                  <c:v>38866</c:v>
                </c:pt>
                <c:pt idx="1208">
                  <c:v>38867</c:v>
                </c:pt>
                <c:pt idx="1209">
                  <c:v>38868</c:v>
                </c:pt>
                <c:pt idx="1210">
                  <c:v>38869</c:v>
                </c:pt>
                <c:pt idx="1211">
                  <c:v>38870</c:v>
                </c:pt>
                <c:pt idx="1212">
                  <c:v>38873</c:v>
                </c:pt>
                <c:pt idx="1213">
                  <c:v>38874</c:v>
                </c:pt>
                <c:pt idx="1214">
                  <c:v>38875</c:v>
                </c:pt>
                <c:pt idx="1215">
                  <c:v>38876</c:v>
                </c:pt>
                <c:pt idx="1216">
                  <c:v>38877</c:v>
                </c:pt>
                <c:pt idx="1217">
                  <c:v>38880</c:v>
                </c:pt>
                <c:pt idx="1218">
                  <c:v>38881</c:v>
                </c:pt>
                <c:pt idx="1219">
                  <c:v>38882</c:v>
                </c:pt>
                <c:pt idx="1220">
                  <c:v>38883</c:v>
                </c:pt>
                <c:pt idx="1221">
                  <c:v>38884</c:v>
                </c:pt>
                <c:pt idx="1222">
                  <c:v>38887</c:v>
                </c:pt>
                <c:pt idx="1223">
                  <c:v>38888</c:v>
                </c:pt>
                <c:pt idx="1224">
                  <c:v>38889</c:v>
                </c:pt>
                <c:pt idx="1225">
                  <c:v>38890</c:v>
                </c:pt>
                <c:pt idx="1226">
                  <c:v>38891</c:v>
                </c:pt>
                <c:pt idx="1227">
                  <c:v>38894</c:v>
                </c:pt>
                <c:pt idx="1228">
                  <c:v>38895</c:v>
                </c:pt>
                <c:pt idx="1229">
                  <c:v>38896</c:v>
                </c:pt>
                <c:pt idx="1230">
                  <c:v>38897</c:v>
                </c:pt>
                <c:pt idx="1231">
                  <c:v>38898</c:v>
                </c:pt>
                <c:pt idx="1232">
                  <c:v>38901</c:v>
                </c:pt>
                <c:pt idx="1233">
                  <c:v>38902</c:v>
                </c:pt>
                <c:pt idx="1234">
                  <c:v>38903</c:v>
                </c:pt>
                <c:pt idx="1235">
                  <c:v>38904</c:v>
                </c:pt>
                <c:pt idx="1236">
                  <c:v>38905</c:v>
                </c:pt>
                <c:pt idx="1237">
                  <c:v>38908</c:v>
                </c:pt>
                <c:pt idx="1238">
                  <c:v>38909</c:v>
                </c:pt>
                <c:pt idx="1239">
                  <c:v>38910</c:v>
                </c:pt>
                <c:pt idx="1240">
                  <c:v>38911</c:v>
                </c:pt>
                <c:pt idx="1241">
                  <c:v>38912</c:v>
                </c:pt>
                <c:pt idx="1242">
                  <c:v>38915</c:v>
                </c:pt>
                <c:pt idx="1243">
                  <c:v>38916</c:v>
                </c:pt>
                <c:pt idx="1244">
                  <c:v>38917</c:v>
                </c:pt>
                <c:pt idx="1245">
                  <c:v>38918</c:v>
                </c:pt>
                <c:pt idx="1246">
                  <c:v>38919</c:v>
                </c:pt>
                <c:pt idx="1247">
                  <c:v>38922</c:v>
                </c:pt>
                <c:pt idx="1248">
                  <c:v>38923</c:v>
                </c:pt>
                <c:pt idx="1249">
                  <c:v>38924</c:v>
                </c:pt>
                <c:pt idx="1250">
                  <c:v>38925</c:v>
                </c:pt>
                <c:pt idx="1251">
                  <c:v>38926</c:v>
                </c:pt>
                <c:pt idx="1252">
                  <c:v>38929</c:v>
                </c:pt>
                <c:pt idx="1253">
                  <c:v>38930</c:v>
                </c:pt>
                <c:pt idx="1254">
                  <c:v>38931</c:v>
                </c:pt>
                <c:pt idx="1255">
                  <c:v>38932</c:v>
                </c:pt>
                <c:pt idx="1256">
                  <c:v>38933</c:v>
                </c:pt>
                <c:pt idx="1257">
                  <c:v>38936</c:v>
                </c:pt>
                <c:pt idx="1258">
                  <c:v>38937</c:v>
                </c:pt>
                <c:pt idx="1259">
                  <c:v>38938</c:v>
                </c:pt>
                <c:pt idx="1260">
                  <c:v>38939</c:v>
                </c:pt>
                <c:pt idx="1261">
                  <c:v>38940</c:v>
                </c:pt>
                <c:pt idx="1262">
                  <c:v>38943</c:v>
                </c:pt>
                <c:pt idx="1263">
                  <c:v>38944</c:v>
                </c:pt>
                <c:pt idx="1264">
                  <c:v>38945</c:v>
                </c:pt>
                <c:pt idx="1265">
                  <c:v>38946</c:v>
                </c:pt>
                <c:pt idx="1266">
                  <c:v>38947</c:v>
                </c:pt>
                <c:pt idx="1267">
                  <c:v>38950</c:v>
                </c:pt>
                <c:pt idx="1268">
                  <c:v>38951</c:v>
                </c:pt>
                <c:pt idx="1269">
                  <c:v>38952</c:v>
                </c:pt>
                <c:pt idx="1270">
                  <c:v>38953</c:v>
                </c:pt>
                <c:pt idx="1271">
                  <c:v>38954</c:v>
                </c:pt>
                <c:pt idx="1272">
                  <c:v>38957</c:v>
                </c:pt>
                <c:pt idx="1273">
                  <c:v>38958</c:v>
                </c:pt>
                <c:pt idx="1274">
                  <c:v>38959</c:v>
                </c:pt>
                <c:pt idx="1275">
                  <c:v>38960</c:v>
                </c:pt>
                <c:pt idx="1276">
                  <c:v>38961</c:v>
                </c:pt>
                <c:pt idx="1277">
                  <c:v>38964</c:v>
                </c:pt>
                <c:pt idx="1278">
                  <c:v>38965</c:v>
                </c:pt>
                <c:pt idx="1279">
                  <c:v>38966</c:v>
                </c:pt>
                <c:pt idx="1280">
                  <c:v>38967</c:v>
                </c:pt>
                <c:pt idx="1281">
                  <c:v>38968</c:v>
                </c:pt>
                <c:pt idx="1282">
                  <c:v>38971</c:v>
                </c:pt>
                <c:pt idx="1283">
                  <c:v>38972</c:v>
                </c:pt>
                <c:pt idx="1284">
                  <c:v>38973</c:v>
                </c:pt>
                <c:pt idx="1285">
                  <c:v>38974</c:v>
                </c:pt>
                <c:pt idx="1286">
                  <c:v>38975</c:v>
                </c:pt>
                <c:pt idx="1287">
                  <c:v>38978</c:v>
                </c:pt>
                <c:pt idx="1288">
                  <c:v>38979</c:v>
                </c:pt>
                <c:pt idx="1289">
                  <c:v>38980</c:v>
                </c:pt>
                <c:pt idx="1290">
                  <c:v>38981</c:v>
                </c:pt>
                <c:pt idx="1291">
                  <c:v>38982</c:v>
                </c:pt>
                <c:pt idx="1292">
                  <c:v>38985</c:v>
                </c:pt>
                <c:pt idx="1293">
                  <c:v>38986</c:v>
                </c:pt>
                <c:pt idx="1294">
                  <c:v>38987</c:v>
                </c:pt>
                <c:pt idx="1295">
                  <c:v>38988</c:v>
                </c:pt>
                <c:pt idx="1296">
                  <c:v>38989</c:v>
                </c:pt>
                <c:pt idx="1297">
                  <c:v>38992</c:v>
                </c:pt>
                <c:pt idx="1298">
                  <c:v>38993</c:v>
                </c:pt>
                <c:pt idx="1299">
                  <c:v>38994</c:v>
                </c:pt>
                <c:pt idx="1300">
                  <c:v>38995</c:v>
                </c:pt>
                <c:pt idx="1301">
                  <c:v>38996</c:v>
                </c:pt>
                <c:pt idx="1302">
                  <c:v>38999</c:v>
                </c:pt>
                <c:pt idx="1303">
                  <c:v>39000</c:v>
                </c:pt>
                <c:pt idx="1304">
                  <c:v>39001</c:v>
                </c:pt>
                <c:pt idx="1305">
                  <c:v>39002</c:v>
                </c:pt>
                <c:pt idx="1306">
                  <c:v>39003</c:v>
                </c:pt>
                <c:pt idx="1307">
                  <c:v>39006</c:v>
                </c:pt>
                <c:pt idx="1308">
                  <c:v>39007</c:v>
                </c:pt>
                <c:pt idx="1309">
                  <c:v>39008</c:v>
                </c:pt>
                <c:pt idx="1310">
                  <c:v>39009</c:v>
                </c:pt>
                <c:pt idx="1311">
                  <c:v>39010</c:v>
                </c:pt>
                <c:pt idx="1312">
                  <c:v>39013</c:v>
                </c:pt>
                <c:pt idx="1313">
                  <c:v>39014</c:v>
                </c:pt>
                <c:pt idx="1314">
                  <c:v>39015</c:v>
                </c:pt>
                <c:pt idx="1315">
                  <c:v>39016</c:v>
                </c:pt>
                <c:pt idx="1316">
                  <c:v>39017</c:v>
                </c:pt>
                <c:pt idx="1317">
                  <c:v>39020</c:v>
                </c:pt>
                <c:pt idx="1318">
                  <c:v>39021</c:v>
                </c:pt>
                <c:pt idx="1319">
                  <c:v>39022</c:v>
                </c:pt>
                <c:pt idx="1320">
                  <c:v>39023</c:v>
                </c:pt>
                <c:pt idx="1321">
                  <c:v>39024</c:v>
                </c:pt>
                <c:pt idx="1322">
                  <c:v>39027</c:v>
                </c:pt>
                <c:pt idx="1323">
                  <c:v>39028</c:v>
                </c:pt>
                <c:pt idx="1324">
                  <c:v>39029</c:v>
                </c:pt>
                <c:pt idx="1325">
                  <c:v>39030</c:v>
                </c:pt>
                <c:pt idx="1326">
                  <c:v>39031</c:v>
                </c:pt>
                <c:pt idx="1327">
                  <c:v>39034</c:v>
                </c:pt>
                <c:pt idx="1328">
                  <c:v>39035</c:v>
                </c:pt>
                <c:pt idx="1329">
                  <c:v>39036</c:v>
                </c:pt>
                <c:pt idx="1330">
                  <c:v>39037</c:v>
                </c:pt>
                <c:pt idx="1331">
                  <c:v>39038</c:v>
                </c:pt>
                <c:pt idx="1332">
                  <c:v>39041</c:v>
                </c:pt>
                <c:pt idx="1333">
                  <c:v>39042</c:v>
                </c:pt>
                <c:pt idx="1334">
                  <c:v>39043</c:v>
                </c:pt>
                <c:pt idx="1335">
                  <c:v>39044</c:v>
                </c:pt>
                <c:pt idx="1336">
                  <c:v>39045</c:v>
                </c:pt>
                <c:pt idx="1337">
                  <c:v>39048</c:v>
                </c:pt>
                <c:pt idx="1338">
                  <c:v>39049</c:v>
                </c:pt>
                <c:pt idx="1339">
                  <c:v>39050</c:v>
                </c:pt>
                <c:pt idx="1340">
                  <c:v>39051</c:v>
                </c:pt>
                <c:pt idx="1341">
                  <c:v>39052</c:v>
                </c:pt>
                <c:pt idx="1342">
                  <c:v>39055</c:v>
                </c:pt>
                <c:pt idx="1343">
                  <c:v>39056</c:v>
                </c:pt>
                <c:pt idx="1344">
                  <c:v>39057</c:v>
                </c:pt>
                <c:pt idx="1345">
                  <c:v>39058</c:v>
                </c:pt>
                <c:pt idx="1346">
                  <c:v>39059</c:v>
                </c:pt>
                <c:pt idx="1347">
                  <c:v>39062</c:v>
                </c:pt>
                <c:pt idx="1348">
                  <c:v>39063</c:v>
                </c:pt>
                <c:pt idx="1349">
                  <c:v>39064</c:v>
                </c:pt>
                <c:pt idx="1350">
                  <c:v>39065</c:v>
                </c:pt>
                <c:pt idx="1351">
                  <c:v>39066</c:v>
                </c:pt>
                <c:pt idx="1352">
                  <c:v>39069</c:v>
                </c:pt>
                <c:pt idx="1353">
                  <c:v>39070</c:v>
                </c:pt>
                <c:pt idx="1354">
                  <c:v>39071</c:v>
                </c:pt>
                <c:pt idx="1355">
                  <c:v>39072</c:v>
                </c:pt>
                <c:pt idx="1356">
                  <c:v>39073</c:v>
                </c:pt>
                <c:pt idx="1357">
                  <c:v>39076</c:v>
                </c:pt>
                <c:pt idx="1358">
                  <c:v>39077</c:v>
                </c:pt>
                <c:pt idx="1359">
                  <c:v>39078</c:v>
                </c:pt>
                <c:pt idx="1360">
                  <c:v>39079</c:v>
                </c:pt>
                <c:pt idx="1361">
                  <c:v>39080</c:v>
                </c:pt>
                <c:pt idx="1362">
                  <c:v>39083</c:v>
                </c:pt>
                <c:pt idx="1363">
                  <c:v>39084</c:v>
                </c:pt>
                <c:pt idx="1364">
                  <c:v>39085</c:v>
                </c:pt>
                <c:pt idx="1365">
                  <c:v>39086</c:v>
                </c:pt>
                <c:pt idx="1366">
                  <c:v>39087</c:v>
                </c:pt>
                <c:pt idx="1367">
                  <c:v>39090</c:v>
                </c:pt>
                <c:pt idx="1368">
                  <c:v>39091</c:v>
                </c:pt>
                <c:pt idx="1369">
                  <c:v>39092</c:v>
                </c:pt>
                <c:pt idx="1370">
                  <c:v>39093</c:v>
                </c:pt>
                <c:pt idx="1371">
                  <c:v>39094</c:v>
                </c:pt>
                <c:pt idx="1372">
                  <c:v>39097</c:v>
                </c:pt>
                <c:pt idx="1373">
                  <c:v>39098</c:v>
                </c:pt>
                <c:pt idx="1374">
                  <c:v>39099</c:v>
                </c:pt>
                <c:pt idx="1375">
                  <c:v>39100</c:v>
                </c:pt>
                <c:pt idx="1376">
                  <c:v>39101</c:v>
                </c:pt>
                <c:pt idx="1377">
                  <c:v>39104</c:v>
                </c:pt>
                <c:pt idx="1378">
                  <c:v>39105</c:v>
                </c:pt>
                <c:pt idx="1379">
                  <c:v>39106</c:v>
                </c:pt>
                <c:pt idx="1380">
                  <c:v>39107</c:v>
                </c:pt>
                <c:pt idx="1381">
                  <c:v>39108</c:v>
                </c:pt>
                <c:pt idx="1382">
                  <c:v>39111</c:v>
                </c:pt>
                <c:pt idx="1383">
                  <c:v>39112</c:v>
                </c:pt>
                <c:pt idx="1384">
                  <c:v>39113</c:v>
                </c:pt>
                <c:pt idx="1385">
                  <c:v>39114</c:v>
                </c:pt>
                <c:pt idx="1386">
                  <c:v>39115</c:v>
                </c:pt>
                <c:pt idx="1387">
                  <c:v>39118</c:v>
                </c:pt>
                <c:pt idx="1388">
                  <c:v>39119</c:v>
                </c:pt>
                <c:pt idx="1389">
                  <c:v>39120</c:v>
                </c:pt>
                <c:pt idx="1390">
                  <c:v>39121</c:v>
                </c:pt>
                <c:pt idx="1391">
                  <c:v>39122</c:v>
                </c:pt>
                <c:pt idx="1392">
                  <c:v>39125</c:v>
                </c:pt>
                <c:pt idx="1393">
                  <c:v>39126</c:v>
                </c:pt>
                <c:pt idx="1394">
                  <c:v>39127</c:v>
                </c:pt>
                <c:pt idx="1395">
                  <c:v>39128</c:v>
                </c:pt>
                <c:pt idx="1396">
                  <c:v>39129</c:v>
                </c:pt>
                <c:pt idx="1397">
                  <c:v>39132</c:v>
                </c:pt>
                <c:pt idx="1398">
                  <c:v>39133</c:v>
                </c:pt>
                <c:pt idx="1399">
                  <c:v>39134</c:v>
                </c:pt>
                <c:pt idx="1400">
                  <c:v>39135</c:v>
                </c:pt>
                <c:pt idx="1401">
                  <c:v>39136</c:v>
                </c:pt>
                <c:pt idx="1402">
                  <c:v>39139</c:v>
                </c:pt>
                <c:pt idx="1403">
                  <c:v>39140</c:v>
                </c:pt>
                <c:pt idx="1404">
                  <c:v>39141</c:v>
                </c:pt>
                <c:pt idx="1405">
                  <c:v>39142</c:v>
                </c:pt>
                <c:pt idx="1406">
                  <c:v>39143</c:v>
                </c:pt>
                <c:pt idx="1407">
                  <c:v>39146</c:v>
                </c:pt>
                <c:pt idx="1408">
                  <c:v>39147</c:v>
                </c:pt>
                <c:pt idx="1409">
                  <c:v>39148</c:v>
                </c:pt>
                <c:pt idx="1410">
                  <c:v>39149</c:v>
                </c:pt>
                <c:pt idx="1411">
                  <c:v>39150</c:v>
                </c:pt>
                <c:pt idx="1412">
                  <c:v>39153</c:v>
                </c:pt>
                <c:pt idx="1413">
                  <c:v>39154</c:v>
                </c:pt>
                <c:pt idx="1414">
                  <c:v>39155</c:v>
                </c:pt>
                <c:pt idx="1415">
                  <c:v>39156</c:v>
                </c:pt>
                <c:pt idx="1416">
                  <c:v>39157</c:v>
                </c:pt>
                <c:pt idx="1417">
                  <c:v>39160</c:v>
                </c:pt>
                <c:pt idx="1418">
                  <c:v>39161</c:v>
                </c:pt>
                <c:pt idx="1419">
                  <c:v>39162</c:v>
                </c:pt>
                <c:pt idx="1420">
                  <c:v>39163</c:v>
                </c:pt>
                <c:pt idx="1421">
                  <c:v>39164</c:v>
                </c:pt>
                <c:pt idx="1422">
                  <c:v>39167</c:v>
                </c:pt>
                <c:pt idx="1423">
                  <c:v>39168</c:v>
                </c:pt>
                <c:pt idx="1424">
                  <c:v>39169</c:v>
                </c:pt>
                <c:pt idx="1425">
                  <c:v>39170</c:v>
                </c:pt>
                <c:pt idx="1426">
                  <c:v>39171</c:v>
                </c:pt>
                <c:pt idx="1427">
                  <c:v>39174</c:v>
                </c:pt>
                <c:pt idx="1428">
                  <c:v>39175</c:v>
                </c:pt>
                <c:pt idx="1429">
                  <c:v>39176</c:v>
                </c:pt>
                <c:pt idx="1430">
                  <c:v>39177</c:v>
                </c:pt>
                <c:pt idx="1431">
                  <c:v>39178</c:v>
                </c:pt>
                <c:pt idx="1432">
                  <c:v>39181</c:v>
                </c:pt>
                <c:pt idx="1433">
                  <c:v>39182</c:v>
                </c:pt>
                <c:pt idx="1434">
                  <c:v>39183</c:v>
                </c:pt>
                <c:pt idx="1435">
                  <c:v>39184</c:v>
                </c:pt>
                <c:pt idx="1436">
                  <c:v>39185</c:v>
                </c:pt>
                <c:pt idx="1437">
                  <c:v>39188</c:v>
                </c:pt>
                <c:pt idx="1438">
                  <c:v>39189</c:v>
                </c:pt>
                <c:pt idx="1439">
                  <c:v>39190</c:v>
                </c:pt>
                <c:pt idx="1440">
                  <c:v>39191</c:v>
                </c:pt>
                <c:pt idx="1441">
                  <c:v>39192</c:v>
                </c:pt>
                <c:pt idx="1442">
                  <c:v>39195</c:v>
                </c:pt>
                <c:pt idx="1443">
                  <c:v>39196</c:v>
                </c:pt>
                <c:pt idx="1444">
                  <c:v>39197</c:v>
                </c:pt>
                <c:pt idx="1445">
                  <c:v>39198</c:v>
                </c:pt>
                <c:pt idx="1446">
                  <c:v>39199</c:v>
                </c:pt>
                <c:pt idx="1447">
                  <c:v>39202</c:v>
                </c:pt>
                <c:pt idx="1448">
                  <c:v>39203</c:v>
                </c:pt>
                <c:pt idx="1449">
                  <c:v>39204</c:v>
                </c:pt>
                <c:pt idx="1450">
                  <c:v>39205</c:v>
                </c:pt>
                <c:pt idx="1451">
                  <c:v>39206</c:v>
                </c:pt>
                <c:pt idx="1452">
                  <c:v>39209</c:v>
                </c:pt>
                <c:pt idx="1453">
                  <c:v>39210</c:v>
                </c:pt>
                <c:pt idx="1454">
                  <c:v>39211</c:v>
                </c:pt>
                <c:pt idx="1455">
                  <c:v>39212</c:v>
                </c:pt>
                <c:pt idx="1456">
                  <c:v>39213</c:v>
                </c:pt>
                <c:pt idx="1457">
                  <c:v>39216</c:v>
                </c:pt>
                <c:pt idx="1458">
                  <c:v>39217</c:v>
                </c:pt>
                <c:pt idx="1459">
                  <c:v>39218</c:v>
                </c:pt>
                <c:pt idx="1460">
                  <c:v>39219</c:v>
                </c:pt>
                <c:pt idx="1461">
                  <c:v>39220</c:v>
                </c:pt>
                <c:pt idx="1462">
                  <c:v>39223</c:v>
                </c:pt>
                <c:pt idx="1463">
                  <c:v>39224</c:v>
                </c:pt>
                <c:pt idx="1464">
                  <c:v>39225</c:v>
                </c:pt>
                <c:pt idx="1465">
                  <c:v>39226</c:v>
                </c:pt>
                <c:pt idx="1466">
                  <c:v>39227</c:v>
                </c:pt>
                <c:pt idx="1467">
                  <c:v>39230</c:v>
                </c:pt>
                <c:pt idx="1468">
                  <c:v>39231</c:v>
                </c:pt>
                <c:pt idx="1469">
                  <c:v>39232</c:v>
                </c:pt>
                <c:pt idx="1470">
                  <c:v>39233</c:v>
                </c:pt>
                <c:pt idx="1471">
                  <c:v>39234</c:v>
                </c:pt>
                <c:pt idx="1472">
                  <c:v>39237</c:v>
                </c:pt>
                <c:pt idx="1473">
                  <c:v>39238</c:v>
                </c:pt>
                <c:pt idx="1474">
                  <c:v>39239</c:v>
                </c:pt>
                <c:pt idx="1475">
                  <c:v>39240</c:v>
                </c:pt>
                <c:pt idx="1476">
                  <c:v>39241</c:v>
                </c:pt>
                <c:pt idx="1477">
                  <c:v>39244</c:v>
                </c:pt>
                <c:pt idx="1478">
                  <c:v>39245</c:v>
                </c:pt>
                <c:pt idx="1479">
                  <c:v>39246</c:v>
                </c:pt>
                <c:pt idx="1480">
                  <c:v>39247</c:v>
                </c:pt>
                <c:pt idx="1481">
                  <c:v>39248</c:v>
                </c:pt>
                <c:pt idx="1482">
                  <c:v>39251</c:v>
                </c:pt>
                <c:pt idx="1483">
                  <c:v>39252</c:v>
                </c:pt>
                <c:pt idx="1484">
                  <c:v>39253</c:v>
                </c:pt>
                <c:pt idx="1485">
                  <c:v>39254</c:v>
                </c:pt>
                <c:pt idx="1486">
                  <c:v>39255</c:v>
                </c:pt>
                <c:pt idx="1487">
                  <c:v>39258</c:v>
                </c:pt>
                <c:pt idx="1488">
                  <c:v>39259</c:v>
                </c:pt>
                <c:pt idx="1489">
                  <c:v>39260</c:v>
                </c:pt>
                <c:pt idx="1490">
                  <c:v>39261</c:v>
                </c:pt>
                <c:pt idx="1491">
                  <c:v>39262</c:v>
                </c:pt>
                <c:pt idx="1492">
                  <c:v>39265</c:v>
                </c:pt>
                <c:pt idx="1493">
                  <c:v>39266</c:v>
                </c:pt>
                <c:pt idx="1494">
                  <c:v>39267</c:v>
                </c:pt>
                <c:pt idx="1495">
                  <c:v>39268</c:v>
                </c:pt>
                <c:pt idx="1496">
                  <c:v>39269</c:v>
                </c:pt>
                <c:pt idx="1497">
                  <c:v>39272</c:v>
                </c:pt>
                <c:pt idx="1498">
                  <c:v>39273</c:v>
                </c:pt>
                <c:pt idx="1499">
                  <c:v>39274</c:v>
                </c:pt>
                <c:pt idx="1500">
                  <c:v>39275</c:v>
                </c:pt>
                <c:pt idx="1501">
                  <c:v>39276</c:v>
                </c:pt>
                <c:pt idx="1502">
                  <c:v>39279</c:v>
                </c:pt>
                <c:pt idx="1503">
                  <c:v>39280</c:v>
                </c:pt>
                <c:pt idx="1504">
                  <c:v>39281</c:v>
                </c:pt>
                <c:pt idx="1505">
                  <c:v>39282</c:v>
                </c:pt>
                <c:pt idx="1506">
                  <c:v>39283</c:v>
                </c:pt>
                <c:pt idx="1507">
                  <c:v>39286</c:v>
                </c:pt>
                <c:pt idx="1508">
                  <c:v>39287</c:v>
                </c:pt>
                <c:pt idx="1509">
                  <c:v>39288</c:v>
                </c:pt>
                <c:pt idx="1510">
                  <c:v>39289</c:v>
                </c:pt>
                <c:pt idx="1511">
                  <c:v>39290</c:v>
                </c:pt>
                <c:pt idx="1512">
                  <c:v>39293</c:v>
                </c:pt>
                <c:pt idx="1513">
                  <c:v>39294</c:v>
                </c:pt>
                <c:pt idx="1514">
                  <c:v>39295</c:v>
                </c:pt>
                <c:pt idx="1515">
                  <c:v>39296</c:v>
                </c:pt>
                <c:pt idx="1516">
                  <c:v>39297</c:v>
                </c:pt>
                <c:pt idx="1517">
                  <c:v>39300</c:v>
                </c:pt>
                <c:pt idx="1518">
                  <c:v>39301</c:v>
                </c:pt>
                <c:pt idx="1519">
                  <c:v>39302</c:v>
                </c:pt>
                <c:pt idx="1520">
                  <c:v>39303</c:v>
                </c:pt>
                <c:pt idx="1521">
                  <c:v>39304</c:v>
                </c:pt>
                <c:pt idx="1522">
                  <c:v>39307</c:v>
                </c:pt>
                <c:pt idx="1523">
                  <c:v>39308</c:v>
                </c:pt>
                <c:pt idx="1524">
                  <c:v>39309</c:v>
                </c:pt>
                <c:pt idx="1525">
                  <c:v>39310</c:v>
                </c:pt>
                <c:pt idx="1526">
                  <c:v>39311</c:v>
                </c:pt>
                <c:pt idx="1527">
                  <c:v>39314</c:v>
                </c:pt>
                <c:pt idx="1528">
                  <c:v>39315</c:v>
                </c:pt>
                <c:pt idx="1529">
                  <c:v>39316</c:v>
                </c:pt>
                <c:pt idx="1530">
                  <c:v>39317</c:v>
                </c:pt>
                <c:pt idx="1531">
                  <c:v>39318</c:v>
                </c:pt>
                <c:pt idx="1532">
                  <c:v>39321</c:v>
                </c:pt>
                <c:pt idx="1533">
                  <c:v>39322</c:v>
                </c:pt>
                <c:pt idx="1534">
                  <c:v>39323</c:v>
                </c:pt>
                <c:pt idx="1535">
                  <c:v>39324</c:v>
                </c:pt>
                <c:pt idx="1536">
                  <c:v>39325</c:v>
                </c:pt>
                <c:pt idx="1537">
                  <c:v>39328</c:v>
                </c:pt>
                <c:pt idx="1538">
                  <c:v>39329</c:v>
                </c:pt>
                <c:pt idx="1539">
                  <c:v>39330</c:v>
                </c:pt>
                <c:pt idx="1540">
                  <c:v>39331</c:v>
                </c:pt>
                <c:pt idx="1541">
                  <c:v>39332</c:v>
                </c:pt>
                <c:pt idx="1542">
                  <c:v>39335</c:v>
                </c:pt>
                <c:pt idx="1543">
                  <c:v>39336</c:v>
                </c:pt>
                <c:pt idx="1544">
                  <c:v>39337</c:v>
                </c:pt>
                <c:pt idx="1545">
                  <c:v>39338</c:v>
                </c:pt>
                <c:pt idx="1546">
                  <c:v>39339</c:v>
                </c:pt>
                <c:pt idx="1547">
                  <c:v>39342</c:v>
                </c:pt>
                <c:pt idx="1548">
                  <c:v>39343</c:v>
                </c:pt>
                <c:pt idx="1549">
                  <c:v>39344</c:v>
                </c:pt>
                <c:pt idx="1550">
                  <c:v>39345</c:v>
                </c:pt>
                <c:pt idx="1551">
                  <c:v>39346</c:v>
                </c:pt>
                <c:pt idx="1552">
                  <c:v>39349</c:v>
                </c:pt>
                <c:pt idx="1553">
                  <c:v>39350</c:v>
                </c:pt>
                <c:pt idx="1554">
                  <c:v>39351</c:v>
                </c:pt>
                <c:pt idx="1555">
                  <c:v>39352</c:v>
                </c:pt>
                <c:pt idx="1556">
                  <c:v>39353</c:v>
                </c:pt>
                <c:pt idx="1557">
                  <c:v>39356</c:v>
                </c:pt>
                <c:pt idx="1558">
                  <c:v>39357</c:v>
                </c:pt>
                <c:pt idx="1559">
                  <c:v>39358</c:v>
                </c:pt>
                <c:pt idx="1560">
                  <c:v>39359</c:v>
                </c:pt>
                <c:pt idx="1561">
                  <c:v>39360</c:v>
                </c:pt>
                <c:pt idx="1562">
                  <c:v>39363</c:v>
                </c:pt>
                <c:pt idx="1563">
                  <c:v>39364</c:v>
                </c:pt>
                <c:pt idx="1564">
                  <c:v>39365</c:v>
                </c:pt>
                <c:pt idx="1565">
                  <c:v>39366</c:v>
                </c:pt>
                <c:pt idx="1566">
                  <c:v>39367</c:v>
                </c:pt>
                <c:pt idx="1567">
                  <c:v>39370</c:v>
                </c:pt>
                <c:pt idx="1568">
                  <c:v>39371</c:v>
                </c:pt>
                <c:pt idx="1569">
                  <c:v>39372</c:v>
                </c:pt>
                <c:pt idx="1570">
                  <c:v>39373</c:v>
                </c:pt>
                <c:pt idx="1571">
                  <c:v>39374</c:v>
                </c:pt>
                <c:pt idx="1572">
                  <c:v>39377</c:v>
                </c:pt>
                <c:pt idx="1573">
                  <c:v>39378</c:v>
                </c:pt>
                <c:pt idx="1574">
                  <c:v>39379</c:v>
                </c:pt>
                <c:pt idx="1575">
                  <c:v>39380</c:v>
                </c:pt>
                <c:pt idx="1576">
                  <c:v>39381</c:v>
                </c:pt>
                <c:pt idx="1577">
                  <c:v>39384</c:v>
                </c:pt>
                <c:pt idx="1578">
                  <c:v>39385</c:v>
                </c:pt>
                <c:pt idx="1579">
                  <c:v>39386</c:v>
                </c:pt>
                <c:pt idx="1580">
                  <c:v>39387</c:v>
                </c:pt>
                <c:pt idx="1581">
                  <c:v>39388</c:v>
                </c:pt>
                <c:pt idx="1582">
                  <c:v>39391</c:v>
                </c:pt>
                <c:pt idx="1583">
                  <c:v>39392</c:v>
                </c:pt>
                <c:pt idx="1584">
                  <c:v>39393</c:v>
                </c:pt>
                <c:pt idx="1585">
                  <c:v>39394</c:v>
                </c:pt>
                <c:pt idx="1586">
                  <c:v>39395</c:v>
                </c:pt>
                <c:pt idx="1587">
                  <c:v>39398</c:v>
                </c:pt>
                <c:pt idx="1588">
                  <c:v>39399</c:v>
                </c:pt>
                <c:pt idx="1589">
                  <c:v>39400</c:v>
                </c:pt>
                <c:pt idx="1590">
                  <c:v>39401</c:v>
                </c:pt>
                <c:pt idx="1591">
                  <c:v>39402</c:v>
                </c:pt>
                <c:pt idx="1592">
                  <c:v>39405</c:v>
                </c:pt>
                <c:pt idx="1593">
                  <c:v>39406</c:v>
                </c:pt>
                <c:pt idx="1594">
                  <c:v>39407</c:v>
                </c:pt>
                <c:pt idx="1595">
                  <c:v>39408</c:v>
                </c:pt>
                <c:pt idx="1596">
                  <c:v>39409</c:v>
                </c:pt>
                <c:pt idx="1597">
                  <c:v>39412</c:v>
                </c:pt>
                <c:pt idx="1598">
                  <c:v>39413</c:v>
                </c:pt>
                <c:pt idx="1599">
                  <c:v>39414</c:v>
                </c:pt>
                <c:pt idx="1600">
                  <c:v>39415</c:v>
                </c:pt>
                <c:pt idx="1601">
                  <c:v>39416</c:v>
                </c:pt>
                <c:pt idx="1602">
                  <c:v>39419</c:v>
                </c:pt>
                <c:pt idx="1603">
                  <c:v>39420</c:v>
                </c:pt>
                <c:pt idx="1604">
                  <c:v>39421</c:v>
                </c:pt>
                <c:pt idx="1605">
                  <c:v>39422</c:v>
                </c:pt>
                <c:pt idx="1606">
                  <c:v>39423</c:v>
                </c:pt>
                <c:pt idx="1607">
                  <c:v>39426</c:v>
                </c:pt>
                <c:pt idx="1608">
                  <c:v>39427</c:v>
                </c:pt>
                <c:pt idx="1609">
                  <c:v>39428</c:v>
                </c:pt>
                <c:pt idx="1610">
                  <c:v>39429</c:v>
                </c:pt>
                <c:pt idx="1611">
                  <c:v>39430</c:v>
                </c:pt>
                <c:pt idx="1612">
                  <c:v>39433</c:v>
                </c:pt>
                <c:pt idx="1613">
                  <c:v>39434</c:v>
                </c:pt>
                <c:pt idx="1614">
                  <c:v>39435</c:v>
                </c:pt>
                <c:pt idx="1615">
                  <c:v>39436</c:v>
                </c:pt>
                <c:pt idx="1616">
                  <c:v>39437</c:v>
                </c:pt>
                <c:pt idx="1617">
                  <c:v>39440</c:v>
                </c:pt>
                <c:pt idx="1618">
                  <c:v>39441</c:v>
                </c:pt>
                <c:pt idx="1619">
                  <c:v>39442</c:v>
                </c:pt>
                <c:pt idx="1620">
                  <c:v>39443</c:v>
                </c:pt>
                <c:pt idx="1621">
                  <c:v>39444</c:v>
                </c:pt>
                <c:pt idx="1622">
                  <c:v>39447</c:v>
                </c:pt>
                <c:pt idx="1623">
                  <c:v>39448</c:v>
                </c:pt>
                <c:pt idx="1624">
                  <c:v>39449</c:v>
                </c:pt>
                <c:pt idx="1625">
                  <c:v>39450</c:v>
                </c:pt>
                <c:pt idx="1626">
                  <c:v>39451</c:v>
                </c:pt>
                <c:pt idx="1627">
                  <c:v>39454</c:v>
                </c:pt>
                <c:pt idx="1628">
                  <c:v>39455</c:v>
                </c:pt>
                <c:pt idx="1629">
                  <c:v>39456</c:v>
                </c:pt>
                <c:pt idx="1630">
                  <c:v>39457</c:v>
                </c:pt>
                <c:pt idx="1631">
                  <c:v>39458</c:v>
                </c:pt>
                <c:pt idx="1632">
                  <c:v>39461</c:v>
                </c:pt>
                <c:pt idx="1633">
                  <c:v>39462</c:v>
                </c:pt>
                <c:pt idx="1634">
                  <c:v>39463</c:v>
                </c:pt>
                <c:pt idx="1635">
                  <c:v>39464</c:v>
                </c:pt>
                <c:pt idx="1636">
                  <c:v>39465</c:v>
                </c:pt>
                <c:pt idx="1637">
                  <c:v>39468</c:v>
                </c:pt>
                <c:pt idx="1638">
                  <c:v>39469</c:v>
                </c:pt>
                <c:pt idx="1639">
                  <c:v>39470</c:v>
                </c:pt>
                <c:pt idx="1640">
                  <c:v>39471</c:v>
                </c:pt>
                <c:pt idx="1641">
                  <c:v>39472</c:v>
                </c:pt>
                <c:pt idx="1642">
                  <c:v>39475</c:v>
                </c:pt>
                <c:pt idx="1643">
                  <c:v>39476</c:v>
                </c:pt>
                <c:pt idx="1644">
                  <c:v>39477</c:v>
                </c:pt>
                <c:pt idx="1645">
                  <c:v>39478</c:v>
                </c:pt>
                <c:pt idx="1646">
                  <c:v>39479</c:v>
                </c:pt>
                <c:pt idx="1647">
                  <c:v>39482</c:v>
                </c:pt>
                <c:pt idx="1648">
                  <c:v>39483</c:v>
                </c:pt>
                <c:pt idx="1649">
                  <c:v>39484</c:v>
                </c:pt>
                <c:pt idx="1650">
                  <c:v>39485</c:v>
                </c:pt>
                <c:pt idx="1651">
                  <c:v>39486</c:v>
                </c:pt>
                <c:pt idx="1652">
                  <c:v>39489</c:v>
                </c:pt>
                <c:pt idx="1653">
                  <c:v>39490</c:v>
                </c:pt>
                <c:pt idx="1654">
                  <c:v>39491</c:v>
                </c:pt>
                <c:pt idx="1655">
                  <c:v>39492</c:v>
                </c:pt>
                <c:pt idx="1656">
                  <c:v>39493</c:v>
                </c:pt>
                <c:pt idx="1657">
                  <c:v>39496</c:v>
                </c:pt>
                <c:pt idx="1658">
                  <c:v>39497</c:v>
                </c:pt>
                <c:pt idx="1659">
                  <c:v>39498</c:v>
                </c:pt>
                <c:pt idx="1660">
                  <c:v>39499</c:v>
                </c:pt>
                <c:pt idx="1661">
                  <c:v>39500</c:v>
                </c:pt>
                <c:pt idx="1662">
                  <c:v>39503</c:v>
                </c:pt>
                <c:pt idx="1663">
                  <c:v>39504</c:v>
                </c:pt>
                <c:pt idx="1664">
                  <c:v>39505</c:v>
                </c:pt>
                <c:pt idx="1665">
                  <c:v>39506</c:v>
                </c:pt>
                <c:pt idx="1666">
                  <c:v>39507</c:v>
                </c:pt>
                <c:pt idx="1667">
                  <c:v>39510</c:v>
                </c:pt>
                <c:pt idx="1668">
                  <c:v>39511</c:v>
                </c:pt>
                <c:pt idx="1669">
                  <c:v>39512</c:v>
                </c:pt>
                <c:pt idx="1670">
                  <c:v>39513</c:v>
                </c:pt>
                <c:pt idx="1671">
                  <c:v>39514</c:v>
                </c:pt>
                <c:pt idx="1672">
                  <c:v>39517</c:v>
                </c:pt>
                <c:pt idx="1673">
                  <c:v>39518</c:v>
                </c:pt>
                <c:pt idx="1674">
                  <c:v>39519</c:v>
                </c:pt>
                <c:pt idx="1675">
                  <c:v>39520</c:v>
                </c:pt>
                <c:pt idx="1676">
                  <c:v>39521</c:v>
                </c:pt>
                <c:pt idx="1677">
                  <c:v>39524</c:v>
                </c:pt>
                <c:pt idx="1678">
                  <c:v>39525</c:v>
                </c:pt>
                <c:pt idx="1679">
                  <c:v>39526</c:v>
                </c:pt>
                <c:pt idx="1680">
                  <c:v>39527</c:v>
                </c:pt>
                <c:pt idx="1681">
                  <c:v>39528</c:v>
                </c:pt>
                <c:pt idx="1682">
                  <c:v>39531</c:v>
                </c:pt>
                <c:pt idx="1683">
                  <c:v>39532</c:v>
                </c:pt>
                <c:pt idx="1684">
                  <c:v>39533</c:v>
                </c:pt>
                <c:pt idx="1685">
                  <c:v>39534</c:v>
                </c:pt>
                <c:pt idx="1686">
                  <c:v>39535</c:v>
                </c:pt>
                <c:pt idx="1687">
                  <c:v>39538</c:v>
                </c:pt>
                <c:pt idx="1688">
                  <c:v>39539</c:v>
                </c:pt>
                <c:pt idx="1689">
                  <c:v>39540</c:v>
                </c:pt>
                <c:pt idx="1690">
                  <c:v>39541</c:v>
                </c:pt>
                <c:pt idx="1691">
                  <c:v>39542</c:v>
                </c:pt>
                <c:pt idx="1692">
                  <c:v>39545</c:v>
                </c:pt>
                <c:pt idx="1693">
                  <c:v>39546</c:v>
                </c:pt>
                <c:pt idx="1694">
                  <c:v>39547</c:v>
                </c:pt>
                <c:pt idx="1695">
                  <c:v>39548</c:v>
                </c:pt>
                <c:pt idx="1696">
                  <c:v>39549</c:v>
                </c:pt>
                <c:pt idx="1697">
                  <c:v>39552</c:v>
                </c:pt>
                <c:pt idx="1698">
                  <c:v>39553</c:v>
                </c:pt>
                <c:pt idx="1699">
                  <c:v>39554</c:v>
                </c:pt>
                <c:pt idx="1700">
                  <c:v>39555</c:v>
                </c:pt>
                <c:pt idx="1701">
                  <c:v>39556</c:v>
                </c:pt>
                <c:pt idx="1702">
                  <c:v>39559</c:v>
                </c:pt>
                <c:pt idx="1703">
                  <c:v>39560</c:v>
                </c:pt>
                <c:pt idx="1704">
                  <c:v>39561</c:v>
                </c:pt>
                <c:pt idx="1705">
                  <c:v>39562</c:v>
                </c:pt>
                <c:pt idx="1706">
                  <c:v>39563</c:v>
                </c:pt>
                <c:pt idx="1707">
                  <c:v>39566</c:v>
                </c:pt>
                <c:pt idx="1708">
                  <c:v>39567</c:v>
                </c:pt>
                <c:pt idx="1709">
                  <c:v>39568</c:v>
                </c:pt>
                <c:pt idx="1710">
                  <c:v>39569</c:v>
                </c:pt>
                <c:pt idx="1711">
                  <c:v>39570</c:v>
                </c:pt>
                <c:pt idx="1712">
                  <c:v>39573</c:v>
                </c:pt>
                <c:pt idx="1713">
                  <c:v>39574</c:v>
                </c:pt>
                <c:pt idx="1714">
                  <c:v>39575</c:v>
                </c:pt>
                <c:pt idx="1715">
                  <c:v>39576</c:v>
                </c:pt>
                <c:pt idx="1716">
                  <c:v>39577</c:v>
                </c:pt>
                <c:pt idx="1717">
                  <c:v>39580</c:v>
                </c:pt>
                <c:pt idx="1718">
                  <c:v>39581</c:v>
                </c:pt>
                <c:pt idx="1719">
                  <c:v>39582</c:v>
                </c:pt>
                <c:pt idx="1720">
                  <c:v>39583</c:v>
                </c:pt>
                <c:pt idx="1721">
                  <c:v>39584</c:v>
                </c:pt>
                <c:pt idx="1722">
                  <c:v>39587</c:v>
                </c:pt>
                <c:pt idx="1723">
                  <c:v>39588</c:v>
                </c:pt>
                <c:pt idx="1724">
                  <c:v>39589</c:v>
                </c:pt>
                <c:pt idx="1725">
                  <c:v>39590</c:v>
                </c:pt>
                <c:pt idx="1726">
                  <c:v>39591</c:v>
                </c:pt>
                <c:pt idx="1727">
                  <c:v>39594</c:v>
                </c:pt>
                <c:pt idx="1728">
                  <c:v>39595</c:v>
                </c:pt>
                <c:pt idx="1729">
                  <c:v>39596</c:v>
                </c:pt>
                <c:pt idx="1730">
                  <c:v>39597</c:v>
                </c:pt>
                <c:pt idx="1731">
                  <c:v>39598</c:v>
                </c:pt>
                <c:pt idx="1732">
                  <c:v>39601</c:v>
                </c:pt>
                <c:pt idx="1733">
                  <c:v>39602</c:v>
                </c:pt>
                <c:pt idx="1734">
                  <c:v>39603</c:v>
                </c:pt>
                <c:pt idx="1735">
                  <c:v>39604</c:v>
                </c:pt>
                <c:pt idx="1736">
                  <c:v>39605</c:v>
                </c:pt>
                <c:pt idx="1737">
                  <c:v>39608</c:v>
                </c:pt>
                <c:pt idx="1738">
                  <c:v>39609</c:v>
                </c:pt>
                <c:pt idx="1739">
                  <c:v>39610</c:v>
                </c:pt>
                <c:pt idx="1740">
                  <c:v>39611</c:v>
                </c:pt>
                <c:pt idx="1741">
                  <c:v>39612</c:v>
                </c:pt>
                <c:pt idx="1742">
                  <c:v>39615</c:v>
                </c:pt>
                <c:pt idx="1743">
                  <c:v>39616</c:v>
                </c:pt>
                <c:pt idx="1744">
                  <c:v>39617</c:v>
                </c:pt>
                <c:pt idx="1745">
                  <c:v>39618</c:v>
                </c:pt>
                <c:pt idx="1746">
                  <c:v>39619</c:v>
                </c:pt>
                <c:pt idx="1747">
                  <c:v>39622</c:v>
                </c:pt>
                <c:pt idx="1748">
                  <c:v>39623</c:v>
                </c:pt>
                <c:pt idx="1749">
                  <c:v>39624</c:v>
                </c:pt>
                <c:pt idx="1750">
                  <c:v>39625</c:v>
                </c:pt>
                <c:pt idx="1751">
                  <c:v>39626</c:v>
                </c:pt>
                <c:pt idx="1752">
                  <c:v>39629</c:v>
                </c:pt>
                <c:pt idx="1753">
                  <c:v>39630</c:v>
                </c:pt>
                <c:pt idx="1754">
                  <c:v>39631</c:v>
                </c:pt>
                <c:pt idx="1755">
                  <c:v>39632</c:v>
                </c:pt>
                <c:pt idx="1756">
                  <c:v>39633</c:v>
                </c:pt>
                <c:pt idx="1757">
                  <c:v>39636</c:v>
                </c:pt>
                <c:pt idx="1758">
                  <c:v>39637</c:v>
                </c:pt>
                <c:pt idx="1759">
                  <c:v>39638</c:v>
                </c:pt>
                <c:pt idx="1760">
                  <c:v>39639</c:v>
                </c:pt>
                <c:pt idx="1761">
                  <c:v>39640</c:v>
                </c:pt>
                <c:pt idx="1762">
                  <c:v>39643</c:v>
                </c:pt>
                <c:pt idx="1763">
                  <c:v>39644</c:v>
                </c:pt>
                <c:pt idx="1764">
                  <c:v>39645</c:v>
                </c:pt>
                <c:pt idx="1765">
                  <c:v>39646</c:v>
                </c:pt>
                <c:pt idx="1766">
                  <c:v>39647</c:v>
                </c:pt>
                <c:pt idx="1767">
                  <c:v>39650</c:v>
                </c:pt>
                <c:pt idx="1768">
                  <c:v>39651</c:v>
                </c:pt>
                <c:pt idx="1769">
                  <c:v>39652</c:v>
                </c:pt>
                <c:pt idx="1770">
                  <c:v>39653</c:v>
                </c:pt>
                <c:pt idx="1771">
                  <c:v>39654</c:v>
                </c:pt>
                <c:pt idx="1772">
                  <c:v>39657</c:v>
                </c:pt>
                <c:pt idx="1773">
                  <c:v>39658</c:v>
                </c:pt>
                <c:pt idx="1774">
                  <c:v>39659</c:v>
                </c:pt>
                <c:pt idx="1775">
                  <c:v>39660</c:v>
                </c:pt>
                <c:pt idx="1776">
                  <c:v>39661</c:v>
                </c:pt>
                <c:pt idx="1777">
                  <c:v>39664</c:v>
                </c:pt>
                <c:pt idx="1778">
                  <c:v>39665</c:v>
                </c:pt>
                <c:pt idx="1779">
                  <c:v>39666</c:v>
                </c:pt>
                <c:pt idx="1780">
                  <c:v>39667</c:v>
                </c:pt>
                <c:pt idx="1781">
                  <c:v>39668</c:v>
                </c:pt>
                <c:pt idx="1782">
                  <c:v>39671</c:v>
                </c:pt>
                <c:pt idx="1783">
                  <c:v>39672</c:v>
                </c:pt>
                <c:pt idx="1784">
                  <c:v>39673</c:v>
                </c:pt>
                <c:pt idx="1785">
                  <c:v>39674</c:v>
                </c:pt>
                <c:pt idx="1786">
                  <c:v>39675</c:v>
                </c:pt>
                <c:pt idx="1787">
                  <c:v>39678</c:v>
                </c:pt>
                <c:pt idx="1788">
                  <c:v>39679</c:v>
                </c:pt>
                <c:pt idx="1789">
                  <c:v>39680</c:v>
                </c:pt>
                <c:pt idx="1790">
                  <c:v>39681</c:v>
                </c:pt>
                <c:pt idx="1791">
                  <c:v>39682</c:v>
                </c:pt>
                <c:pt idx="1792">
                  <c:v>39685</c:v>
                </c:pt>
                <c:pt idx="1793">
                  <c:v>39686</c:v>
                </c:pt>
                <c:pt idx="1794">
                  <c:v>39687</c:v>
                </c:pt>
                <c:pt idx="1795">
                  <c:v>39688</c:v>
                </c:pt>
                <c:pt idx="1796">
                  <c:v>39689</c:v>
                </c:pt>
                <c:pt idx="1797">
                  <c:v>39692</c:v>
                </c:pt>
                <c:pt idx="1798">
                  <c:v>39693</c:v>
                </c:pt>
                <c:pt idx="1799">
                  <c:v>39694</c:v>
                </c:pt>
                <c:pt idx="1800">
                  <c:v>39695</c:v>
                </c:pt>
                <c:pt idx="1801">
                  <c:v>39696</c:v>
                </c:pt>
                <c:pt idx="1802">
                  <c:v>39699</c:v>
                </c:pt>
                <c:pt idx="1803">
                  <c:v>39700</c:v>
                </c:pt>
                <c:pt idx="1804">
                  <c:v>39701</c:v>
                </c:pt>
                <c:pt idx="1805">
                  <c:v>39702</c:v>
                </c:pt>
                <c:pt idx="1806">
                  <c:v>39703</c:v>
                </c:pt>
                <c:pt idx="1807">
                  <c:v>39706</c:v>
                </c:pt>
                <c:pt idx="1808">
                  <c:v>39707</c:v>
                </c:pt>
                <c:pt idx="1809">
                  <c:v>39708</c:v>
                </c:pt>
                <c:pt idx="1810">
                  <c:v>39709</c:v>
                </c:pt>
                <c:pt idx="1811">
                  <c:v>39710</c:v>
                </c:pt>
                <c:pt idx="1812">
                  <c:v>39713</c:v>
                </c:pt>
                <c:pt idx="1813">
                  <c:v>39714</c:v>
                </c:pt>
                <c:pt idx="1814">
                  <c:v>39715</c:v>
                </c:pt>
                <c:pt idx="1815">
                  <c:v>39716</c:v>
                </c:pt>
                <c:pt idx="1816">
                  <c:v>39717</c:v>
                </c:pt>
                <c:pt idx="1817">
                  <c:v>39720</c:v>
                </c:pt>
                <c:pt idx="1818">
                  <c:v>39721</c:v>
                </c:pt>
                <c:pt idx="1819">
                  <c:v>39722</c:v>
                </c:pt>
                <c:pt idx="1820">
                  <c:v>39723</c:v>
                </c:pt>
                <c:pt idx="1821">
                  <c:v>39724</c:v>
                </c:pt>
                <c:pt idx="1822">
                  <c:v>39727</c:v>
                </c:pt>
                <c:pt idx="1823">
                  <c:v>39728</c:v>
                </c:pt>
                <c:pt idx="1824">
                  <c:v>39729</c:v>
                </c:pt>
                <c:pt idx="1825">
                  <c:v>39730</c:v>
                </c:pt>
                <c:pt idx="1826">
                  <c:v>39731</c:v>
                </c:pt>
                <c:pt idx="1827">
                  <c:v>39734</c:v>
                </c:pt>
                <c:pt idx="1828">
                  <c:v>39735</c:v>
                </c:pt>
                <c:pt idx="1829">
                  <c:v>39736</c:v>
                </c:pt>
                <c:pt idx="1830">
                  <c:v>39737</c:v>
                </c:pt>
                <c:pt idx="1831">
                  <c:v>39738</c:v>
                </c:pt>
                <c:pt idx="1832">
                  <c:v>39741</c:v>
                </c:pt>
                <c:pt idx="1833">
                  <c:v>39742</c:v>
                </c:pt>
                <c:pt idx="1834">
                  <c:v>39743</c:v>
                </c:pt>
                <c:pt idx="1835">
                  <c:v>39744</c:v>
                </c:pt>
                <c:pt idx="1836">
                  <c:v>39745</c:v>
                </c:pt>
                <c:pt idx="1837">
                  <c:v>39748</c:v>
                </c:pt>
                <c:pt idx="1838">
                  <c:v>39749</c:v>
                </c:pt>
                <c:pt idx="1839">
                  <c:v>39750</c:v>
                </c:pt>
                <c:pt idx="1840">
                  <c:v>39751</c:v>
                </c:pt>
                <c:pt idx="1841">
                  <c:v>39752</c:v>
                </c:pt>
                <c:pt idx="1842">
                  <c:v>39755</c:v>
                </c:pt>
                <c:pt idx="1843">
                  <c:v>39756</c:v>
                </c:pt>
                <c:pt idx="1844">
                  <c:v>39757</c:v>
                </c:pt>
                <c:pt idx="1845">
                  <c:v>39758</c:v>
                </c:pt>
                <c:pt idx="1846">
                  <c:v>39759</c:v>
                </c:pt>
                <c:pt idx="1847">
                  <c:v>39762</c:v>
                </c:pt>
                <c:pt idx="1848">
                  <c:v>39763</c:v>
                </c:pt>
                <c:pt idx="1849">
                  <c:v>39764</c:v>
                </c:pt>
                <c:pt idx="1850">
                  <c:v>39765</c:v>
                </c:pt>
                <c:pt idx="1851">
                  <c:v>39766</c:v>
                </c:pt>
                <c:pt idx="1852">
                  <c:v>39769</c:v>
                </c:pt>
                <c:pt idx="1853">
                  <c:v>39770</c:v>
                </c:pt>
                <c:pt idx="1854">
                  <c:v>39771</c:v>
                </c:pt>
                <c:pt idx="1855">
                  <c:v>39772</c:v>
                </c:pt>
                <c:pt idx="1856">
                  <c:v>39773</c:v>
                </c:pt>
                <c:pt idx="1857">
                  <c:v>39776</c:v>
                </c:pt>
                <c:pt idx="1858">
                  <c:v>39777</c:v>
                </c:pt>
                <c:pt idx="1859">
                  <c:v>39778</c:v>
                </c:pt>
                <c:pt idx="1860">
                  <c:v>39779</c:v>
                </c:pt>
                <c:pt idx="1861">
                  <c:v>39780</c:v>
                </c:pt>
                <c:pt idx="1862">
                  <c:v>39783</c:v>
                </c:pt>
                <c:pt idx="1863">
                  <c:v>39784</c:v>
                </c:pt>
                <c:pt idx="1864">
                  <c:v>39785</c:v>
                </c:pt>
                <c:pt idx="1865">
                  <c:v>39786</c:v>
                </c:pt>
                <c:pt idx="1866">
                  <c:v>39787</c:v>
                </c:pt>
                <c:pt idx="1867">
                  <c:v>39790</c:v>
                </c:pt>
                <c:pt idx="1868">
                  <c:v>39791</c:v>
                </c:pt>
                <c:pt idx="1869">
                  <c:v>39792</c:v>
                </c:pt>
                <c:pt idx="1870">
                  <c:v>39793</c:v>
                </c:pt>
                <c:pt idx="1871">
                  <c:v>39794</c:v>
                </c:pt>
                <c:pt idx="1872">
                  <c:v>39797</c:v>
                </c:pt>
                <c:pt idx="1873">
                  <c:v>39798</c:v>
                </c:pt>
                <c:pt idx="1874">
                  <c:v>39799</c:v>
                </c:pt>
                <c:pt idx="1875">
                  <c:v>39800</c:v>
                </c:pt>
                <c:pt idx="1876">
                  <c:v>39801</c:v>
                </c:pt>
                <c:pt idx="1877">
                  <c:v>39804</c:v>
                </c:pt>
                <c:pt idx="1878">
                  <c:v>39805</c:v>
                </c:pt>
                <c:pt idx="1879">
                  <c:v>39806</c:v>
                </c:pt>
                <c:pt idx="1880">
                  <c:v>39807</c:v>
                </c:pt>
                <c:pt idx="1881">
                  <c:v>39808</c:v>
                </c:pt>
                <c:pt idx="1882">
                  <c:v>39811</c:v>
                </c:pt>
                <c:pt idx="1883">
                  <c:v>39812</c:v>
                </c:pt>
                <c:pt idx="1884">
                  <c:v>39813</c:v>
                </c:pt>
                <c:pt idx="1885">
                  <c:v>39814</c:v>
                </c:pt>
                <c:pt idx="1886">
                  <c:v>39815</c:v>
                </c:pt>
                <c:pt idx="1887">
                  <c:v>39818</c:v>
                </c:pt>
                <c:pt idx="1888">
                  <c:v>39819</c:v>
                </c:pt>
                <c:pt idx="1889">
                  <c:v>39820</c:v>
                </c:pt>
                <c:pt idx="1890">
                  <c:v>39821</c:v>
                </c:pt>
                <c:pt idx="1891">
                  <c:v>39822</c:v>
                </c:pt>
                <c:pt idx="1892">
                  <c:v>39825</c:v>
                </c:pt>
                <c:pt idx="1893">
                  <c:v>39826</c:v>
                </c:pt>
                <c:pt idx="1894">
                  <c:v>39827</c:v>
                </c:pt>
                <c:pt idx="1895">
                  <c:v>39828</c:v>
                </c:pt>
                <c:pt idx="1896">
                  <c:v>39829</c:v>
                </c:pt>
                <c:pt idx="1897">
                  <c:v>39832</c:v>
                </c:pt>
                <c:pt idx="1898">
                  <c:v>39833</c:v>
                </c:pt>
                <c:pt idx="1899">
                  <c:v>39834</c:v>
                </c:pt>
                <c:pt idx="1900">
                  <c:v>39835</c:v>
                </c:pt>
                <c:pt idx="1901">
                  <c:v>39836</c:v>
                </c:pt>
                <c:pt idx="1902">
                  <c:v>39839</c:v>
                </c:pt>
                <c:pt idx="1903">
                  <c:v>39840</c:v>
                </c:pt>
                <c:pt idx="1904">
                  <c:v>39841</c:v>
                </c:pt>
                <c:pt idx="1905">
                  <c:v>39842</c:v>
                </c:pt>
                <c:pt idx="1906">
                  <c:v>39843</c:v>
                </c:pt>
                <c:pt idx="1907">
                  <c:v>39846</c:v>
                </c:pt>
                <c:pt idx="1908">
                  <c:v>39847</c:v>
                </c:pt>
                <c:pt idx="1909">
                  <c:v>39848</c:v>
                </c:pt>
                <c:pt idx="1910">
                  <c:v>39849</c:v>
                </c:pt>
                <c:pt idx="1911">
                  <c:v>39850</c:v>
                </c:pt>
                <c:pt idx="1912">
                  <c:v>39853</c:v>
                </c:pt>
                <c:pt idx="1913">
                  <c:v>39854</c:v>
                </c:pt>
                <c:pt idx="1914">
                  <c:v>39855</c:v>
                </c:pt>
                <c:pt idx="1915">
                  <c:v>39856</c:v>
                </c:pt>
                <c:pt idx="1916">
                  <c:v>39857</c:v>
                </c:pt>
                <c:pt idx="1917">
                  <c:v>39860</c:v>
                </c:pt>
                <c:pt idx="1918">
                  <c:v>39861</c:v>
                </c:pt>
                <c:pt idx="1919">
                  <c:v>39862</c:v>
                </c:pt>
                <c:pt idx="1920">
                  <c:v>39863</c:v>
                </c:pt>
                <c:pt idx="1921">
                  <c:v>39864</c:v>
                </c:pt>
                <c:pt idx="1922">
                  <c:v>39867</c:v>
                </c:pt>
                <c:pt idx="1923">
                  <c:v>39868</c:v>
                </c:pt>
                <c:pt idx="1924">
                  <c:v>39869</c:v>
                </c:pt>
                <c:pt idx="1925">
                  <c:v>39870</c:v>
                </c:pt>
                <c:pt idx="1926">
                  <c:v>39871</c:v>
                </c:pt>
                <c:pt idx="1927">
                  <c:v>39874</c:v>
                </c:pt>
                <c:pt idx="1928">
                  <c:v>39875</c:v>
                </c:pt>
                <c:pt idx="1929">
                  <c:v>39876</c:v>
                </c:pt>
                <c:pt idx="1930">
                  <c:v>39877</c:v>
                </c:pt>
                <c:pt idx="1931">
                  <c:v>39878</c:v>
                </c:pt>
                <c:pt idx="1932">
                  <c:v>39881</c:v>
                </c:pt>
                <c:pt idx="1933">
                  <c:v>39882</c:v>
                </c:pt>
                <c:pt idx="1934">
                  <c:v>39883</c:v>
                </c:pt>
                <c:pt idx="1935">
                  <c:v>39884</c:v>
                </c:pt>
                <c:pt idx="1936">
                  <c:v>39885</c:v>
                </c:pt>
                <c:pt idx="1937">
                  <c:v>39888</c:v>
                </c:pt>
                <c:pt idx="1938">
                  <c:v>39889</c:v>
                </c:pt>
                <c:pt idx="1939">
                  <c:v>39890</c:v>
                </c:pt>
                <c:pt idx="1940">
                  <c:v>39891</c:v>
                </c:pt>
                <c:pt idx="1941">
                  <c:v>39892</c:v>
                </c:pt>
                <c:pt idx="1942">
                  <c:v>39895</c:v>
                </c:pt>
                <c:pt idx="1943">
                  <c:v>39896</c:v>
                </c:pt>
                <c:pt idx="1944">
                  <c:v>39897</c:v>
                </c:pt>
                <c:pt idx="1945">
                  <c:v>39898</c:v>
                </c:pt>
                <c:pt idx="1946">
                  <c:v>39899</c:v>
                </c:pt>
                <c:pt idx="1947">
                  <c:v>39902</c:v>
                </c:pt>
                <c:pt idx="1948">
                  <c:v>39903</c:v>
                </c:pt>
                <c:pt idx="1949">
                  <c:v>39904</c:v>
                </c:pt>
                <c:pt idx="1950">
                  <c:v>39905</c:v>
                </c:pt>
                <c:pt idx="1951">
                  <c:v>39906</c:v>
                </c:pt>
                <c:pt idx="1952">
                  <c:v>39909</c:v>
                </c:pt>
                <c:pt idx="1953">
                  <c:v>39910</c:v>
                </c:pt>
                <c:pt idx="1954">
                  <c:v>39911</c:v>
                </c:pt>
                <c:pt idx="1955">
                  <c:v>39912</c:v>
                </c:pt>
                <c:pt idx="1956">
                  <c:v>39913</c:v>
                </c:pt>
                <c:pt idx="1957">
                  <c:v>39916</c:v>
                </c:pt>
                <c:pt idx="1958">
                  <c:v>39917</c:v>
                </c:pt>
                <c:pt idx="1959">
                  <c:v>39918</c:v>
                </c:pt>
                <c:pt idx="1960">
                  <c:v>39919</c:v>
                </c:pt>
                <c:pt idx="1961">
                  <c:v>39920</c:v>
                </c:pt>
                <c:pt idx="1962">
                  <c:v>39923</c:v>
                </c:pt>
                <c:pt idx="1963">
                  <c:v>39924</c:v>
                </c:pt>
                <c:pt idx="1964">
                  <c:v>39925</c:v>
                </c:pt>
                <c:pt idx="1965">
                  <c:v>39926</c:v>
                </c:pt>
                <c:pt idx="1966">
                  <c:v>39927</c:v>
                </c:pt>
                <c:pt idx="1967">
                  <c:v>39930</c:v>
                </c:pt>
                <c:pt idx="1968">
                  <c:v>39931</c:v>
                </c:pt>
                <c:pt idx="1969">
                  <c:v>39932</c:v>
                </c:pt>
                <c:pt idx="1970">
                  <c:v>39933</c:v>
                </c:pt>
                <c:pt idx="1971">
                  <c:v>39934</c:v>
                </c:pt>
                <c:pt idx="1972">
                  <c:v>39937</c:v>
                </c:pt>
                <c:pt idx="1973">
                  <c:v>39938</c:v>
                </c:pt>
                <c:pt idx="1974">
                  <c:v>39939</c:v>
                </c:pt>
                <c:pt idx="1975">
                  <c:v>39940</c:v>
                </c:pt>
                <c:pt idx="1976">
                  <c:v>39941</c:v>
                </c:pt>
                <c:pt idx="1977">
                  <c:v>39944</c:v>
                </c:pt>
                <c:pt idx="1978">
                  <c:v>39945</c:v>
                </c:pt>
                <c:pt idx="1979">
                  <c:v>39946</c:v>
                </c:pt>
                <c:pt idx="1980">
                  <c:v>39947</c:v>
                </c:pt>
                <c:pt idx="1981">
                  <c:v>39948</c:v>
                </c:pt>
                <c:pt idx="1982">
                  <c:v>39951</c:v>
                </c:pt>
                <c:pt idx="1983">
                  <c:v>39952</c:v>
                </c:pt>
                <c:pt idx="1984">
                  <c:v>39953</c:v>
                </c:pt>
                <c:pt idx="1985">
                  <c:v>39954</c:v>
                </c:pt>
                <c:pt idx="1986">
                  <c:v>39955</c:v>
                </c:pt>
                <c:pt idx="1987">
                  <c:v>39958</c:v>
                </c:pt>
                <c:pt idx="1988">
                  <c:v>39959</c:v>
                </c:pt>
                <c:pt idx="1989">
                  <c:v>39960</c:v>
                </c:pt>
                <c:pt idx="1990">
                  <c:v>39961</c:v>
                </c:pt>
                <c:pt idx="1991">
                  <c:v>39962</c:v>
                </c:pt>
                <c:pt idx="1992">
                  <c:v>39965</c:v>
                </c:pt>
                <c:pt idx="1993">
                  <c:v>39966</c:v>
                </c:pt>
                <c:pt idx="1994">
                  <c:v>39967</c:v>
                </c:pt>
                <c:pt idx="1995">
                  <c:v>39968</c:v>
                </c:pt>
                <c:pt idx="1996">
                  <c:v>39969</c:v>
                </c:pt>
                <c:pt idx="1997">
                  <c:v>39972</c:v>
                </c:pt>
                <c:pt idx="1998">
                  <c:v>39973</c:v>
                </c:pt>
                <c:pt idx="1999">
                  <c:v>39974</c:v>
                </c:pt>
                <c:pt idx="2000">
                  <c:v>39975</c:v>
                </c:pt>
                <c:pt idx="2001">
                  <c:v>39976</c:v>
                </c:pt>
                <c:pt idx="2002">
                  <c:v>39979</c:v>
                </c:pt>
                <c:pt idx="2003">
                  <c:v>39980</c:v>
                </c:pt>
              </c:numCache>
            </c:numRef>
          </c:cat>
          <c:val>
            <c:numRef>
              <c:f>annualized!$H$5:$H$2008</c:f>
              <c:numCache>
                <c:formatCode>0.00%</c:formatCode>
                <c:ptCount val="2004"/>
                <c:pt idx="0">
                  <c:v>0.78510340946503909</c:v>
                </c:pt>
                <c:pt idx="1">
                  <c:v>0.78702385295587363</c:v>
                </c:pt>
                <c:pt idx="2">
                  <c:v>0.80854957905235647</c:v>
                </c:pt>
                <c:pt idx="3">
                  <c:v>0.80498087561688514</c:v>
                </c:pt>
                <c:pt idx="4">
                  <c:v>0.78846881320539675</c:v>
                </c:pt>
                <c:pt idx="5">
                  <c:v>0.81700561374819902</c:v>
                </c:pt>
                <c:pt idx="6">
                  <c:v>0.81915633993329018</c:v>
                </c:pt>
                <c:pt idx="7">
                  <c:v>0.72772277546604769</c:v>
                </c:pt>
                <c:pt idx="8">
                  <c:v>0.71256579086078098</c:v>
                </c:pt>
                <c:pt idx="9">
                  <c:v>0.72116951171024757</c:v>
                </c:pt>
                <c:pt idx="10">
                  <c:v>0.73437010878292519</c:v>
                </c:pt>
                <c:pt idx="11">
                  <c:v>0.72202610625258801</c:v>
                </c:pt>
                <c:pt idx="12">
                  <c:v>0.63687269940139046</c:v>
                </c:pt>
                <c:pt idx="13">
                  <c:v>0.5538257645280168</c:v>
                </c:pt>
                <c:pt idx="14">
                  <c:v>0.56984002120386723</c:v>
                </c:pt>
                <c:pt idx="15">
                  <c:v>0.57081439372396059</c:v>
                </c:pt>
                <c:pt idx="16">
                  <c:v>0.57303449737300616</c:v>
                </c:pt>
                <c:pt idx="17">
                  <c:v>0.59638588011910776</c:v>
                </c:pt>
                <c:pt idx="18">
                  <c:v>0.60475604829265528</c:v>
                </c:pt>
                <c:pt idx="19">
                  <c:v>0.60475604829265528</c:v>
                </c:pt>
                <c:pt idx="20">
                  <c:v>0.56297354762119234</c:v>
                </c:pt>
                <c:pt idx="21">
                  <c:v>0.54193384436177261</c:v>
                </c:pt>
                <c:pt idx="22">
                  <c:v>0.51981256529982955</c:v>
                </c:pt>
                <c:pt idx="23">
                  <c:v>0.48925284826434151</c:v>
                </c:pt>
                <c:pt idx="24">
                  <c:v>0.51363855044722051</c:v>
                </c:pt>
                <c:pt idx="25">
                  <c:v>0.56252065955849273</c:v>
                </c:pt>
                <c:pt idx="26">
                  <c:v>0.5724574428017053</c:v>
                </c:pt>
                <c:pt idx="27">
                  <c:v>0.49305338855384173</c:v>
                </c:pt>
                <c:pt idx="28">
                  <c:v>0.49457024474092948</c:v>
                </c:pt>
                <c:pt idx="29">
                  <c:v>0.52477655185991756</c:v>
                </c:pt>
                <c:pt idx="30">
                  <c:v>0.48673906489346042</c:v>
                </c:pt>
                <c:pt idx="31">
                  <c:v>0.49999629497266157</c:v>
                </c:pt>
                <c:pt idx="32">
                  <c:v>0.55210000356167654</c:v>
                </c:pt>
                <c:pt idx="33">
                  <c:v>0.54933641682660506</c:v>
                </c:pt>
                <c:pt idx="34">
                  <c:v>0.54227977505824621</c:v>
                </c:pt>
                <c:pt idx="35">
                  <c:v>0.54362359168761853</c:v>
                </c:pt>
                <c:pt idx="36">
                  <c:v>0.53326515254369977</c:v>
                </c:pt>
                <c:pt idx="37">
                  <c:v>0.56097827625979135</c:v>
                </c:pt>
                <c:pt idx="38">
                  <c:v>0.53539804025947679</c:v>
                </c:pt>
                <c:pt idx="39">
                  <c:v>0.51772100577394853</c:v>
                </c:pt>
                <c:pt idx="40">
                  <c:v>0.49577788699823888</c:v>
                </c:pt>
                <c:pt idx="41">
                  <c:v>0.50704461257070743</c:v>
                </c:pt>
                <c:pt idx="42">
                  <c:v>0.51232595616730903</c:v>
                </c:pt>
                <c:pt idx="43">
                  <c:v>0.51205182087928569</c:v>
                </c:pt>
                <c:pt idx="44">
                  <c:v>0.51205182087928569</c:v>
                </c:pt>
                <c:pt idx="45">
                  <c:v>0.55285233391957633</c:v>
                </c:pt>
                <c:pt idx="46">
                  <c:v>0.55782132724812206</c:v>
                </c:pt>
                <c:pt idx="47">
                  <c:v>0.54192582009668255</c:v>
                </c:pt>
                <c:pt idx="48">
                  <c:v>0.5502433254191117</c:v>
                </c:pt>
                <c:pt idx="49">
                  <c:v>0.55701041864649214</c:v>
                </c:pt>
                <c:pt idx="50">
                  <c:v>0.54169072860982603</c:v>
                </c:pt>
                <c:pt idx="51">
                  <c:v>0.53371535640504864</c:v>
                </c:pt>
                <c:pt idx="52">
                  <c:v>0.52173479871094119</c:v>
                </c:pt>
                <c:pt idx="53">
                  <c:v>0.5262338172019887</c:v>
                </c:pt>
                <c:pt idx="54">
                  <c:v>0.52205117419250269</c:v>
                </c:pt>
                <c:pt idx="55">
                  <c:v>0.51526733863493557</c:v>
                </c:pt>
                <c:pt idx="56">
                  <c:v>0.51011014189717863</c:v>
                </c:pt>
                <c:pt idx="57">
                  <c:v>0.50983308356042123</c:v>
                </c:pt>
                <c:pt idx="58">
                  <c:v>0.50983308356042123</c:v>
                </c:pt>
                <c:pt idx="59">
                  <c:v>0.50983308356042123</c:v>
                </c:pt>
                <c:pt idx="60">
                  <c:v>0.48939588160253855</c:v>
                </c:pt>
                <c:pt idx="61">
                  <c:v>0.4632127197715179</c:v>
                </c:pt>
                <c:pt idx="62">
                  <c:v>0.4956904826776739</c:v>
                </c:pt>
                <c:pt idx="63">
                  <c:v>0.46266459985190633</c:v>
                </c:pt>
                <c:pt idx="64">
                  <c:v>0.47261095081614157</c:v>
                </c:pt>
                <c:pt idx="65">
                  <c:v>0.48210990619858385</c:v>
                </c:pt>
                <c:pt idx="66">
                  <c:v>0.46986481550237258</c:v>
                </c:pt>
                <c:pt idx="67">
                  <c:v>0.49242150621935704</c:v>
                </c:pt>
                <c:pt idx="68">
                  <c:v>0.48147297578021109</c:v>
                </c:pt>
                <c:pt idx="69">
                  <c:v>0.49125109226526331</c:v>
                </c:pt>
                <c:pt idx="70">
                  <c:v>0.47571031193519397</c:v>
                </c:pt>
                <c:pt idx="71">
                  <c:v>0.47534286350228894</c:v>
                </c:pt>
                <c:pt idx="72">
                  <c:v>0.48102032208361756</c:v>
                </c:pt>
                <c:pt idx="73">
                  <c:v>0.47246020300020924</c:v>
                </c:pt>
                <c:pt idx="74">
                  <c:v>0.5040190609032984</c:v>
                </c:pt>
                <c:pt idx="75">
                  <c:v>0.54027868295306591</c:v>
                </c:pt>
                <c:pt idx="76">
                  <c:v>0.55353104004282949</c:v>
                </c:pt>
                <c:pt idx="77">
                  <c:v>0.52423249813109241</c:v>
                </c:pt>
                <c:pt idx="78">
                  <c:v>0.50628078031201706</c:v>
                </c:pt>
                <c:pt idx="79">
                  <c:v>0.52216862304165457</c:v>
                </c:pt>
                <c:pt idx="80">
                  <c:v>0.51218967970869844</c:v>
                </c:pt>
                <c:pt idx="81">
                  <c:v>0.51139641239129485</c:v>
                </c:pt>
                <c:pt idx="82">
                  <c:v>0.52614145972031645</c:v>
                </c:pt>
                <c:pt idx="83">
                  <c:v>0.53715140598620759</c:v>
                </c:pt>
                <c:pt idx="84">
                  <c:v>0.50559542491900378</c:v>
                </c:pt>
                <c:pt idx="85">
                  <c:v>0.50117516355371161</c:v>
                </c:pt>
                <c:pt idx="86">
                  <c:v>0.50426954107400557</c:v>
                </c:pt>
                <c:pt idx="87">
                  <c:v>0.51771615968394058</c:v>
                </c:pt>
                <c:pt idx="88">
                  <c:v>0.52513389792254661</c:v>
                </c:pt>
                <c:pt idx="89">
                  <c:v>0.53692719650317655</c:v>
                </c:pt>
                <c:pt idx="90">
                  <c:v>0.53816183108880056</c:v>
                </c:pt>
                <c:pt idx="91">
                  <c:v>0.54251241758206148</c:v>
                </c:pt>
                <c:pt idx="92">
                  <c:v>0.56233645863245529</c:v>
                </c:pt>
                <c:pt idx="93">
                  <c:v>0.5625917713204267</c:v>
                </c:pt>
                <c:pt idx="94">
                  <c:v>0.58679935493688773</c:v>
                </c:pt>
                <c:pt idx="95">
                  <c:v>0.56889798443494843</c:v>
                </c:pt>
                <c:pt idx="96">
                  <c:v>0.55271465664364361</c:v>
                </c:pt>
                <c:pt idx="97">
                  <c:v>0.55285185755287347</c:v>
                </c:pt>
                <c:pt idx="98">
                  <c:v>0.56400669763056688</c:v>
                </c:pt>
                <c:pt idx="99">
                  <c:v>0.57888264535324807</c:v>
                </c:pt>
                <c:pt idx="100">
                  <c:v>0.58155280636836371</c:v>
                </c:pt>
                <c:pt idx="101">
                  <c:v>0.56555750063711741</c:v>
                </c:pt>
                <c:pt idx="102">
                  <c:v>0.50799419730751105</c:v>
                </c:pt>
                <c:pt idx="103">
                  <c:v>0.51015040540296508</c:v>
                </c:pt>
                <c:pt idx="104">
                  <c:v>0.51179095162491961</c:v>
                </c:pt>
                <c:pt idx="105">
                  <c:v>0.48446293335136542</c:v>
                </c:pt>
                <c:pt idx="106">
                  <c:v>0.48446293335136542</c:v>
                </c:pt>
                <c:pt idx="107">
                  <c:v>0.5119832011222013</c:v>
                </c:pt>
                <c:pt idx="108">
                  <c:v>0.51743912598236363</c:v>
                </c:pt>
                <c:pt idx="109">
                  <c:v>0.50278390143467622</c:v>
                </c:pt>
                <c:pt idx="110">
                  <c:v>0.48182983770995685</c:v>
                </c:pt>
                <c:pt idx="111">
                  <c:v>0.47189832273650789</c:v>
                </c:pt>
                <c:pt idx="112">
                  <c:v>0.49005240674370532</c:v>
                </c:pt>
                <c:pt idx="113">
                  <c:v>0.50149552475074555</c:v>
                </c:pt>
                <c:pt idx="114">
                  <c:v>0.52106251871024278</c:v>
                </c:pt>
                <c:pt idx="115">
                  <c:v>0.51036295362765427</c:v>
                </c:pt>
                <c:pt idx="116">
                  <c:v>0.4974478542550983</c:v>
                </c:pt>
                <c:pt idx="117">
                  <c:v>0.51016743314317659</c:v>
                </c:pt>
                <c:pt idx="118">
                  <c:v>0.5308675170022823</c:v>
                </c:pt>
                <c:pt idx="119">
                  <c:v>0.51798396018725434</c:v>
                </c:pt>
                <c:pt idx="120">
                  <c:v>0.49679216921542391</c:v>
                </c:pt>
                <c:pt idx="121">
                  <c:v>0.4983104385817505</c:v>
                </c:pt>
                <c:pt idx="122">
                  <c:v>0.53055595319427562</c:v>
                </c:pt>
                <c:pt idx="123">
                  <c:v>0.54815932493123232</c:v>
                </c:pt>
                <c:pt idx="124">
                  <c:v>0.56348077292351295</c:v>
                </c:pt>
                <c:pt idx="125">
                  <c:v>0.56285378170525535</c:v>
                </c:pt>
                <c:pt idx="126">
                  <c:v>0.56058824830615017</c:v>
                </c:pt>
                <c:pt idx="127">
                  <c:v>0.56345523802827735</c:v>
                </c:pt>
                <c:pt idx="128">
                  <c:v>0.54230409667500434</c:v>
                </c:pt>
                <c:pt idx="129">
                  <c:v>0.52219535493701641</c:v>
                </c:pt>
                <c:pt idx="130">
                  <c:v>0.52438555070148407</c:v>
                </c:pt>
                <c:pt idx="131">
                  <c:v>0.54136398687651821</c:v>
                </c:pt>
                <c:pt idx="132">
                  <c:v>0.46840119945010517</c:v>
                </c:pt>
                <c:pt idx="133">
                  <c:v>0.46369953689640009</c:v>
                </c:pt>
                <c:pt idx="134">
                  <c:v>0.45463215826701564</c:v>
                </c:pt>
                <c:pt idx="135">
                  <c:v>0.43487296034052508</c:v>
                </c:pt>
                <c:pt idx="136">
                  <c:v>0.42841222923166344</c:v>
                </c:pt>
                <c:pt idx="137">
                  <c:v>0.38780529965307775</c:v>
                </c:pt>
                <c:pt idx="138">
                  <c:v>0.3858060547279365</c:v>
                </c:pt>
                <c:pt idx="139">
                  <c:v>0.37888420205302997</c:v>
                </c:pt>
                <c:pt idx="140">
                  <c:v>0.38387897326650666</c:v>
                </c:pt>
                <c:pt idx="141">
                  <c:v>0.37065264820995353</c:v>
                </c:pt>
                <c:pt idx="142">
                  <c:v>0.32330940253135731</c:v>
                </c:pt>
                <c:pt idx="143">
                  <c:v>0.3268039515146744</c:v>
                </c:pt>
                <c:pt idx="144">
                  <c:v>0.3268039515146744</c:v>
                </c:pt>
                <c:pt idx="145">
                  <c:v>0.3268039515146744</c:v>
                </c:pt>
                <c:pt idx="146">
                  <c:v>0.3268039515146744</c:v>
                </c:pt>
                <c:pt idx="147">
                  <c:v>0.33108045381962226</c:v>
                </c:pt>
                <c:pt idx="148">
                  <c:v>0.31833733210515636</c:v>
                </c:pt>
                <c:pt idx="149">
                  <c:v>0.30450028790348344</c:v>
                </c:pt>
                <c:pt idx="150">
                  <c:v>0.30450028790348344</c:v>
                </c:pt>
                <c:pt idx="151">
                  <c:v>0.30450028790348344</c:v>
                </c:pt>
                <c:pt idx="152">
                  <c:v>0.29269715875829116</c:v>
                </c:pt>
                <c:pt idx="153">
                  <c:v>0.26200606995344988</c:v>
                </c:pt>
                <c:pt idx="154">
                  <c:v>0.26290870991737741</c:v>
                </c:pt>
                <c:pt idx="155">
                  <c:v>0.25739548719310412</c:v>
                </c:pt>
                <c:pt idx="156">
                  <c:v>0.2618942083335305</c:v>
                </c:pt>
                <c:pt idx="157">
                  <c:v>0.26516908267339873</c:v>
                </c:pt>
                <c:pt idx="158">
                  <c:v>0.2679591934118708</c:v>
                </c:pt>
                <c:pt idx="159">
                  <c:v>0.27878095607508935</c:v>
                </c:pt>
                <c:pt idx="160">
                  <c:v>0.27698670141957638</c:v>
                </c:pt>
                <c:pt idx="161">
                  <c:v>0.30212137063354788</c:v>
                </c:pt>
                <c:pt idx="162">
                  <c:v>0.278052053759692</c:v>
                </c:pt>
                <c:pt idx="163">
                  <c:v>0.27192790987273807</c:v>
                </c:pt>
                <c:pt idx="164">
                  <c:v>0.28555820331245807</c:v>
                </c:pt>
                <c:pt idx="165">
                  <c:v>0.2892002145523449</c:v>
                </c:pt>
                <c:pt idx="166">
                  <c:v>0.2671888897710154</c:v>
                </c:pt>
                <c:pt idx="167">
                  <c:v>0.25342034286038895</c:v>
                </c:pt>
                <c:pt idx="168">
                  <c:v>0.26312305777688616</c:v>
                </c:pt>
                <c:pt idx="169">
                  <c:v>0.25912658741495448</c:v>
                </c:pt>
                <c:pt idx="170">
                  <c:v>0.24670242167376721</c:v>
                </c:pt>
                <c:pt idx="171">
                  <c:v>0.26520494322335281</c:v>
                </c:pt>
                <c:pt idx="172">
                  <c:v>0.24947244471646474</c:v>
                </c:pt>
                <c:pt idx="173">
                  <c:v>0.24472830051350244</c:v>
                </c:pt>
                <c:pt idx="174">
                  <c:v>0.24472830051350244</c:v>
                </c:pt>
                <c:pt idx="175">
                  <c:v>0.25268311269964117</c:v>
                </c:pt>
                <c:pt idx="176">
                  <c:v>0.27300501329780996</c:v>
                </c:pt>
                <c:pt idx="177">
                  <c:v>0.29987037670785943</c:v>
                </c:pt>
                <c:pt idx="178">
                  <c:v>0.33091873197364802</c:v>
                </c:pt>
                <c:pt idx="179">
                  <c:v>0.34813046103865436</c:v>
                </c:pt>
                <c:pt idx="180">
                  <c:v>0.36388084938764365</c:v>
                </c:pt>
                <c:pt idx="181">
                  <c:v>0.38648296921597447</c:v>
                </c:pt>
                <c:pt idx="182">
                  <c:v>0.37688493501127318</c:v>
                </c:pt>
                <c:pt idx="183">
                  <c:v>0.37276986965413883</c:v>
                </c:pt>
                <c:pt idx="184">
                  <c:v>0.39163972769553484</c:v>
                </c:pt>
                <c:pt idx="185">
                  <c:v>0.35711328887033655</c:v>
                </c:pt>
                <c:pt idx="186">
                  <c:v>0.3449988402044884</c:v>
                </c:pt>
                <c:pt idx="187">
                  <c:v>0.32504947671778361</c:v>
                </c:pt>
                <c:pt idx="188">
                  <c:v>0.31408583843699667</c:v>
                </c:pt>
                <c:pt idx="189">
                  <c:v>0.30868176086954341</c:v>
                </c:pt>
                <c:pt idx="190">
                  <c:v>0.29941345264124686</c:v>
                </c:pt>
                <c:pt idx="191">
                  <c:v>0.26993398479756325</c:v>
                </c:pt>
                <c:pt idx="192">
                  <c:v>0.27922858073155976</c:v>
                </c:pt>
                <c:pt idx="193">
                  <c:v>0.26687988579154542</c:v>
                </c:pt>
                <c:pt idx="194">
                  <c:v>0.25493982513285207</c:v>
                </c:pt>
                <c:pt idx="195">
                  <c:v>0.27471759132780127</c:v>
                </c:pt>
                <c:pt idx="196">
                  <c:v>0.28114492303861832</c:v>
                </c:pt>
                <c:pt idx="197">
                  <c:v>0.31147050396575543</c:v>
                </c:pt>
                <c:pt idx="198">
                  <c:v>0.31774708612582048</c:v>
                </c:pt>
                <c:pt idx="199">
                  <c:v>0.30627448941208796</c:v>
                </c:pt>
                <c:pt idx="200">
                  <c:v>0.30484475364799446</c:v>
                </c:pt>
                <c:pt idx="201">
                  <c:v>0.33328700443016535</c:v>
                </c:pt>
                <c:pt idx="202">
                  <c:v>0.29725312131883008</c:v>
                </c:pt>
                <c:pt idx="203">
                  <c:v>0.32165236648617035</c:v>
                </c:pt>
                <c:pt idx="204">
                  <c:v>0.37385007817747812</c:v>
                </c:pt>
                <c:pt idx="205">
                  <c:v>0.38309711464497431</c:v>
                </c:pt>
                <c:pt idx="206">
                  <c:v>0.36504947614226696</c:v>
                </c:pt>
                <c:pt idx="207">
                  <c:v>0.30272768308757592</c:v>
                </c:pt>
                <c:pt idx="208">
                  <c:v>0.32528315201767133</c:v>
                </c:pt>
                <c:pt idx="209">
                  <c:v>0.33904531577807601</c:v>
                </c:pt>
                <c:pt idx="210">
                  <c:v>0.32823285582773082</c:v>
                </c:pt>
                <c:pt idx="211">
                  <c:v>0.34270811525434852</c:v>
                </c:pt>
                <c:pt idx="212">
                  <c:v>0.36894227357451365</c:v>
                </c:pt>
                <c:pt idx="213">
                  <c:v>0.36193136619511401</c:v>
                </c:pt>
                <c:pt idx="214">
                  <c:v>0.33744334655858199</c:v>
                </c:pt>
                <c:pt idx="215">
                  <c:v>0.32952760757047694</c:v>
                </c:pt>
                <c:pt idx="216">
                  <c:v>0.35354205629467361</c:v>
                </c:pt>
                <c:pt idx="217">
                  <c:v>0.33776379930383177</c:v>
                </c:pt>
                <c:pt idx="218">
                  <c:v>0.34710839787881348</c:v>
                </c:pt>
                <c:pt idx="219">
                  <c:v>0.33751981411609638</c:v>
                </c:pt>
                <c:pt idx="220">
                  <c:v>0.32863068105112031</c:v>
                </c:pt>
                <c:pt idx="221">
                  <c:v>0.33211444380152044</c:v>
                </c:pt>
                <c:pt idx="222">
                  <c:v>0.30414419870775733</c:v>
                </c:pt>
                <c:pt idx="223">
                  <c:v>0.30974082814597637</c:v>
                </c:pt>
                <c:pt idx="224">
                  <c:v>0.30478298970357337</c:v>
                </c:pt>
                <c:pt idx="225">
                  <c:v>0.29761292730949229</c:v>
                </c:pt>
                <c:pt idx="226">
                  <c:v>0.30685900374747144</c:v>
                </c:pt>
                <c:pt idx="227">
                  <c:v>0.3302114295985159</c:v>
                </c:pt>
                <c:pt idx="228">
                  <c:v>0.32646021273640602</c:v>
                </c:pt>
                <c:pt idx="229">
                  <c:v>0.33749652136618497</c:v>
                </c:pt>
                <c:pt idx="230">
                  <c:v>0.36346132783826257</c:v>
                </c:pt>
                <c:pt idx="231">
                  <c:v>0.36657682886729503</c:v>
                </c:pt>
                <c:pt idx="232">
                  <c:v>0.38821928939556904</c:v>
                </c:pt>
                <c:pt idx="233">
                  <c:v>0.39302660138780904</c:v>
                </c:pt>
                <c:pt idx="234">
                  <c:v>0.38155273457770966</c:v>
                </c:pt>
                <c:pt idx="235">
                  <c:v>0.38683234840070946</c:v>
                </c:pt>
                <c:pt idx="236">
                  <c:v>0.38952651937284694</c:v>
                </c:pt>
                <c:pt idx="237">
                  <c:v>0.39405350382343241</c:v>
                </c:pt>
                <c:pt idx="238">
                  <c:v>0.38055710099296486</c:v>
                </c:pt>
                <c:pt idx="239">
                  <c:v>0.37413613398006024</c:v>
                </c:pt>
                <c:pt idx="240">
                  <c:v>0.37905391149938694</c:v>
                </c:pt>
                <c:pt idx="241">
                  <c:v>0.39526772757073037</c:v>
                </c:pt>
                <c:pt idx="242">
                  <c:v>0.41070727710092281</c:v>
                </c:pt>
                <c:pt idx="243">
                  <c:v>0.39534562796460759</c:v>
                </c:pt>
                <c:pt idx="244">
                  <c:v>0.41783888981657857</c:v>
                </c:pt>
                <c:pt idx="245">
                  <c:v>0.42991319131302902</c:v>
                </c:pt>
                <c:pt idx="246">
                  <c:v>0.41080295314443305</c:v>
                </c:pt>
                <c:pt idx="247">
                  <c:v>0.42750912980558575</c:v>
                </c:pt>
                <c:pt idx="248">
                  <c:v>0.42088792808626724</c:v>
                </c:pt>
                <c:pt idx="249">
                  <c:v>0.40434869986115041</c:v>
                </c:pt>
                <c:pt idx="250">
                  <c:v>0.3964076885148789</c:v>
                </c:pt>
                <c:pt idx="251">
                  <c:v>0.40989079154063784</c:v>
                </c:pt>
                <c:pt idx="252">
                  <c:v>0.43219012441795135</c:v>
                </c:pt>
                <c:pt idx="253">
                  <c:v>0.44890984113008447</c:v>
                </c:pt>
                <c:pt idx="254">
                  <c:v>0.43535922778304526</c:v>
                </c:pt>
                <c:pt idx="255">
                  <c:v>0.42471632007084076</c:v>
                </c:pt>
                <c:pt idx="256">
                  <c:v>0.42997789565767658</c:v>
                </c:pt>
                <c:pt idx="257">
                  <c:v>0.45133539903796982</c:v>
                </c:pt>
                <c:pt idx="258">
                  <c:v>0.45563273528943982</c:v>
                </c:pt>
                <c:pt idx="259">
                  <c:v>0.46608123870468782</c:v>
                </c:pt>
                <c:pt idx="260">
                  <c:v>0.48078995175095063</c:v>
                </c:pt>
                <c:pt idx="261">
                  <c:v>0.48199520769174198</c:v>
                </c:pt>
                <c:pt idx="262">
                  <c:v>0.45707296200082193</c:v>
                </c:pt>
                <c:pt idx="263">
                  <c:v>0.43105942039002432</c:v>
                </c:pt>
                <c:pt idx="264">
                  <c:v>0.42644495652791181</c:v>
                </c:pt>
                <c:pt idx="265">
                  <c:v>0.41382126480941039</c:v>
                </c:pt>
                <c:pt idx="266">
                  <c:v>0.42690892508098865</c:v>
                </c:pt>
                <c:pt idx="267">
                  <c:v>0.39022697985917876</c:v>
                </c:pt>
                <c:pt idx="268">
                  <c:v>0.40838889122421868</c:v>
                </c:pt>
                <c:pt idx="269">
                  <c:v>0.40942281673245479</c:v>
                </c:pt>
                <c:pt idx="270">
                  <c:v>0.42748192007689295</c:v>
                </c:pt>
                <c:pt idx="271">
                  <c:v>0.43065899727267942</c:v>
                </c:pt>
                <c:pt idx="272">
                  <c:v>0.43383347327389327</c:v>
                </c:pt>
                <c:pt idx="273">
                  <c:v>0.44811876538246243</c:v>
                </c:pt>
                <c:pt idx="274">
                  <c:v>0.44182176386170702</c:v>
                </c:pt>
                <c:pt idx="275">
                  <c:v>0.43003462074049636</c:v>
                </c:pt>
                <c:pt idx="276">
                  <c:v>0.43443932262675955</c:v>
                </c:pt>
                <c:pt idx="277">
                  <c:v>0.42947817959840245</c:v>
                </c:pt>
                <c:pt idx="278">
                  <c:v>0.45488826760298823</c:v>
                </c:pt>
                <c:pt idx="279">
                  <c:v>0.46303397913007371</c:v>
                </c:pt>
                <c:pt idx="280">
                  <c:v>0.46303397913007371</c:v>
                </c:pt>
                <c:pt idx="281">
                  <c:v>0.46303397913007371</c:v>
                </c:pt>
                <c:pt idx="282">
                  <c:v>0.45497730198752057</c:v>
                </c:pt>
                <c:pt idx="283">
                  <c:v>0.4451350663405218</c:v>
                </c:pt>
                <c:pt idx="284">
                  <c:v>0.44654800117202031</c:v>
                </c:pt>
                <c:pt idx="285">
                  <c:v>0.45467045026967284</c:v>
                </c:pt>
                <c:pt idx="286">
                  <c:v>0.44989114077984538</c:v>
                </c:pt>
                <c:pt idx="287">
                  <c:v>0.46740501256682426</c:v>
                </c:pt>
                <c:pt idx="288">
                  <c:v>0.44280046729824357</c:v>
                </c:pt>
                <c:pt idx="289">
                  <c:v>0.44260364651019557</c:v>
                </c:pt>
                <c:pt idx="290">
                  <c:v>0.43174683389447366</c:v>
                </c:pt>
                <c:pt idx="291">
                  <c:v>0.44686334178530634</c:v>
                </c:pt>
                <c:pt idx="292">
                  <c:v>0.41165338167144228</c:v>
                </c:pt>
                <c:pt idx="293">
                  <c:v>0.41536553504700036</c:v>
                </c:pt>
                <c:pt idx="294">
                  <c:v>0.41410176445868985</c:v>
                </c:pt>
                <c:pt idx="295">
                  <c:v>0.40981886377757293</c:v>
                </c:pt>
                <c:pt idx="296">
                  <c:v>0.40694627712166903</c:v>
                </c:pt>
                <c:pt idx="297">
                  <c:v>0.38020005742592589</c:v>
                </c:pt>
                <c:pt idx="298">
                  <c:v>0.38846481788131787</c:v>
                </c:pt>
                <c:pt idx="299">
                  <c:v>0.40046994875938502</c:v>
                </c:pt>
                <c:pt idx="300">
                  <c:v>0.39706726930527869</c:v>
                </c:pt>
                <c:pt idx="301">
                  <c:v>0.39682483219645126</c:v>
                </c:pt>
                <c:pt idx="302">
                  <c:v>0.33097282853524851</c:v>
                </c:pt>
                <c:pt idx="303">
                  <c:v>0.33026189266491374</c:v>
                </c:pt>
                <c:pt idx="304">
                  <c:v>0.34277513638633428</c:v>
                </c:pt>
                <c:pt idx="305">
                  <c:v>0.34277513638633428</c:v>
                </c:pt>
                <c:pt idx="306">
                  <c:v>0.34277513638633428</c:v>
                </c:pt>
                <c:pt idx="307">
                  <c:v>0.3821514345126068</c:v>
                </c:pt>
                <c:pt idx="308">
                  <c:v>0.35181962082559398</c:v>
                </c:pt>
                <c:pt idx="309">
                  <c:v>0.35342915562178234</c:v>
                </c:pt>
                <c:pt idx="310">
                  <c:v>0.34483516773495315</c:v>
                </c:pt>
                <c:pt idx="311">
                  <c:v>0.33223676252338397</c:v>
                </c:pt>
                <c:pt idx="312">
                  <c:v>0.38538368281161423</c:v>
                </c:pt>
                <c:pt idx="313">
                  <c:v>0.39129659564622382</c:v>
                </c:pt>
                <c:pt idx="314">
                  <c:v>0.39396777359889962</c:v>
                </c:pt>
                <c:pt idx="315">
                  <c:v>0.38691764062836831</c:v>
                </c:pt>
                <c:pt idx="316">
                  <c:v>0.38890452746739484</c:v>
                </c:pt>
                <c:pt idx="317">
                  <c:v>0.38939449849313301</c:v>
                </c:pt>
                <c:pt idx="318">
                  <c:v>0.4031359798507943</c:v>
                </c:pt>
                <c:pt idx="319">
                  <c:v>0.4031359798507943</c:v>
                </c:pt>
                <c:pt idx="320">
                  <c:v>0.4031359798507943</c:v>
                </c:pt>
                <c:pt idx="321">
                  <c:v>0.4031359798507943</c:v>
                </c:pt>
                <c:pt idx="322">
                  <c:v>0.4031359798507943</c:v>
                </c:pt>
                <c:pt idx="323">
                  <c:v>0.4031359798507943</c:v>
                </c:pt>
                <c:pt idx="324">
                  <c:v>0.41037575708095536</c:v>
                </c:pt>
                <c:pt idx="325">
                  <c:v>0.40313945508637317</c:v>
                </c:pt>
                <c:pt idx="326">
                  <c:v>0.40283890856081045</c:v>
                </c:pt>
                <c:pt idx="327">
                  <c:v>0.38427568722478522</c:v>
                </c:pt>
                <c:pt idx="328">
                  <c:v>0.39296768973036533</c:v>
                </c:pt>
                <c:pt idx="329">
                  <c:v>0.38941777385077786</c:v>
                </c:pt>
                <c:pt idx="330">
                  <c:v>0.38800493472440023</c:v>
                </c:pt>
                <c:pt idx="331">
                  <c:v>0.39871632312533967</c:v>
                </c:pt>
                <c:pt idx="332">
                  <c:v>0.36988017916253391</c:v>
                </c:pt>
                <c:pt idx="333">
                  <c:v>0.3969015737349626</c:v>
                </c:pt>
                <c:pt idx="334">
                  <c:v>0.39911299953919155</c:v>
                </c:pt>
                <c:pt idx="335">
                  <c:v>0.40205259776407903</c:v>
                </c:pt>
                <c:pt idx="336">
                  <c:v>0.40841297813609656</c:v>
                </c:pt>
                <c:pt idx="337">
                  <c:v>0.43672077022198097</c:v>
                </c:pt>
                <c:pt idx="338">
                  <c:v>0.43691164679710837</c:v>
                </c:pt>
                <c:pt idx="339">
                  <c:v>0.42922448518164363</c:v>
                </c:pt>
                <c:pt idx="340">
                  <c:v>0.42713016332733611</c:v>
                </c:pt>
                <c:pt idx="341">
                  <c:v>0.4466360130925493</c:v>
                </c:pt>
                <c:pt idx="342">
                  <c:v>0.46517396370908942</c:v>
                </c:pt>
                <c:pt idx="343">
                  <c:v>0.46532063195001955</c:v>
                </c:pt>
                <c:pt idx="344">
                  <c:v>0.465086335671131</c:v>
                </c:pt>
                <c:pt idx="345">
                  <c:v>0.46839276699823973</c:v>
                </c:pt>
                <c:pt idx="346">
                  <c:v>0.4499504955665603</c:v>
                </c:pt>
                <c:pt idx="347">
                  <c:v>0.43215346205652061</c:v>
                </c:pt>
                <c:pt idx="348">
                  <c:v>0.41354518394362338</c:v>
                </c:pt>
                <c:pt idx="349">
                  <c:v>0.41369350834320517</c:v>
                </c:pt>
                <c:pt idx="350">
                  <c:v>0.41495818893172448</c:v>
                </c:pt>
                <c:pt idx="351">
                  <c:v>0.41066347010949111</c:v>
                </c:pt>
                <c:pt idx="352">
                  <c:v>0.4194840671541763</c:v>
                </c:pt>
                <c:pt idx="353">
                  <c:v>0.41993515514920987</c:v>
                </c:pt>
                <c:pt idx="354">
                  <c:v>0.43091206659277598</c:v>
                </c:pt>
                <c:pt idx="355">
                  <c:v>0.42699351801413477</c:v>
                </c:pt>
                <c:pt idx="356">
                  <c:v>0.42756442115316001</c:v>
                </c:pt>
                <c:pt idx="357">
                  <c:v>0.44894808470746428</c:v>
                </c:pt>
                <c:pt idx="358">
                  <c:v>0.45331210002167222</c:v>
                </c:pt>
                <c:pt idx="359">
                  <c:v>0.45080176341912481</c:v>
                </c:pt>
                <c:pt idx="360">
                  <c:v>0.44757571608864388</c:v>
                </c:pt>
                <c:pt idx="361">
                  <c:v>0.46023318387848783</c:v>
                </c:pt>
                <c:pt idx="362">
                  <c:v>0.43043441080880285</c:v>
                </c:pt>
                <c:pt idx="363">
                  <c:v>0.43870651323548387</c:v>
                </c:pt>
                <c:pt idx="364">
                  <c:v>0.43127458270889424</c:v>
                </c:pt>
                <c:pt idx="365">
                  <c:v>0.42275141230088331</c:v>
                </c:pt>
                <c:pt idx="366">
                  <c:v>0.43263810397081176</c:v>
                </c:pt>
                <c:pt idx="367">
                  <c:v>0.43899137933747095</c:v>
                </c:pt>
                <c:pt idx="368">
                  <c:v>0.44670447354389331</c:v>
                </c:pt>
                <c:pt idx="369">
                  <c:v>0.45812655425021181</c:v>
                </c:pt>
                <c:pt idx="370">
                  <c:v>0.45279010084666949</c:v>
                </c:pt>
                <c:pt idx="371">
                  <c:v>0.44891555721713439</c:v>
                </c:pt>
                <c:pt idx="372">
                  <c:v>0.44494907912877735</c:v>
                </c:pt>
                <c:pt idx="373">
                  <c:v>0.46308937689571628</c:v>
                </c:pt>
                <c:pt idx="374">
                  <c:v>0.46087561479641592</c:v>
                </c:pt>
                <c:pt idx="375">
                  <c:v>0.45457887691792126</c:v>
                </c:pt>
                <c:pt idx="376">
                  <c:v>0.43532624939035458</c:v>
                </c:pt>
                <c:pt idx="377">
                  <c:v>0.45576940814499856</c:v>
                </c:pt>
                <c:pt idx="378">
                  <c:v>0.4601765385750296</c:v>
                </c:pt>
                <c:pt idx="379">
                  <c:v>0.46101034911130001</c:v>
                </c:pt>
                <c:pt idx="380">
                  <c:v>0.45787493730528595</c:v>
                </c:pt>
                <c:pt idx="381">
                  <c:v>0.44708585942902884</c:v>
                </c:pt>
                <c:pt idx="382">
                  <c:v>0.44537895153574592</c:v>
                </c:pt>
                <c:pt idx="383">
                  <c:v>0.45519241888658679</c:v>
                </c:pt>
                <c:pt idx="384">
                  <c:v>0.45009512584704781</c:v>
                </c:pt>
                <c:pt idx="385">
                  <c:v>0.44966321515537983</c:v>
                </c:pt>
                <c:pt idx="386">
                  <c:v>0.46039141060570721</c:v>
                </c:pt>
                <c:pt idx="387">
                  <c:v>0.47846179078619966</c:v>
                </c:pt>
                <c:pt idx="388">
                  <c:v>0.48026288082523005</c:v>
                </c:pt>
                <c:pt idx="389">
                  <c:v>0.47603235937827226</c:v>
                </c:pt>
                <c:pt idx="390">
                  <c:v>0.47852658596955022</c:v>
                </c:pt>
                <c:pt idx="391">
                  <c:v>0.45389888122515842</c:v>
                </c:pt>
                <c:pt idx="392">
                  <c:v>0.42952626388281262</c:v>
                </c:pt>
                <c:pt idx="393">
                  <c:v>0.41130388359656039</c:v>
                </c:pt>
                <c:pt idx="394">
                  <c:v>0.40793158736665297</c:v>
                </c:pt>
                <c:pt idx="395">
                  <c:v>0.4012414087845293</c:v>
                </c:pt>
                <c:pt idx="396">
                  <c:v>0.37096684187485068</c:v>
                </c:pt>
                <c:pt idx="397">
                  <c:v>0.35072321505347648</c:v>
                </c:pt>
                <c:pt idx="398">
                  <c:v>0.35719344510904288</c:v>
                </c:pt>
                <c:pt idx="399">
                  <c:v>0.33931325828519432</c:v>
                </c:pt>
                <c:pt idx="400">
                  <c:v>0.35353336734125773</c:v>
                </c:pt>
                <c:pt idx="401">
                  <c:v>0.33718542742907992</c:v>
                </c:pt>
                <c:pt idx="402">
                  <c:v>0.29432354422664103</c:v>
                </c:pt>
                <c:pt idx="403">
                  <c:v>0.31906435952378698</c:v>
                </c:pt>
                <c:pt idx="404">
                  <c:v>0.33332344481072718</c:v>
                </c:pt>
                <c:pt idx="405">
                  <c:v>0.33332344481072718</c:v>
                </c:pt>
                <c:pt idx="406">
                  <c:v>0.33332344481072718</c:v>
                </c:pt>
                <c:pt idx="407">
                  <c:v>0.31947134174622832</c:v>
                </c:pt>
                <c:pt idx="408">
                  <c:v>0.3271959526086381</c:v>
                </c:pt>
                <c:pt idx="409">
                  <c:v>0.33132851262078256</c:v>
                </c:pt>
                <c:pt idx="410">
                  <c:v>0.33933235718517124</c:v>
                </c:pt>
                <c:pt idx="411">
                  <c:v>0.33933235718517124</c:v>
                </c:pt>
                <c:pt idx="412">
                  <c:v>0.29897111738301302</c:v>
                </c:pt>
                <c:pt idx="413">
                  <c:v>0.28060186186409647</c:v>
                </c:pt>
                <c:pt idx="414">
                  <c:v>0.27331964970858302</c:v>
                </c:pt>
                <c:pt idx="415">
                  <c:v>0.26542886406862565</c:v>
                </c:pt>
                <c:pt idx="416">
                  <c:v>0.24552208883503529</c:v>
                </c:pt>
                <c:pt idx="417">
                  <c:v>0.24699833593547751</c:v>
                </c:pt>
                <c:pt idx="418">
                  <c:v>0.26721120145006694</c:v>
                </c:pt>
                <c:pt idx="419">
                  <c:v>0.26999804538004596</c:v>
                </c:pt>
                <c:pt idx="420">
                  <c:v>0.25582924468760226</c:v>
                </c:pt>
                <c:pt idx="421">
                  <c:v>0.24819297993068937</c:v>
                </c:pt>
                <c:pt idx="422">
                  <c:v>0.26421505120966882</c:v>
                </c:pt>
                <c:pt idx="423">
                  <c:v>0.26204322816497649</c:v>
                </c:pt>
                <c:pt idx="424">
                  <c:v>0.24670062213046098</c:v>
                </c:pt>
                <c:pt idx="425">
                  <c:v>0.25137036239965149</c:v>
                </c:pt>
                <c:pt idx="426">
                  <c:v>0.24881289372330995</c:v>
                </c:pt>
                <c:pt idx="427">
                  <c:v>0.2670586768959114</c:v>
                </c:pt>
                <c:pt idx="428">
                  <c:v>0.26088050168176502</c:v>
                </c:pt>
                <c:pt idx="429">
                  <c:v>0.26211583487684931</c:v>
                </c:pt>
                <c:pt idx="430">
                  <c:v>0.25876594535038583</c:v>
                </c:pt>
                <c:pt idx="431">
                  <c:v>0.24747543833803745</c:v>
                </c:pt>
                <c:pt idx="432">
                  <c:v>0.2407237287208146</c:v>
                </c:pt>
                <c:pt idx="433">
                  <c:v>0.24714015095874076</c:v>
                </c:pt>
                <c:pt idx="434">
                  <c:v>0.249476514277158</c:v>
                </c:pt>
                <c:pt idx="435">
                  <c:v>0.249476514277158</c:v>
                </c:pt>
                <c:pt idx="436">
                  <c:v>0.249476514277158</c:v>
                </c:pt>
                <c:pt idx="437">
                  <c:v>0.22028712899044289</c:v>
                </c:pt>
                <c:pt idx="438">
                  <c:v>0.21294543604704785</c:v>
                </c:pt>
                <c:pt idx="439">
                  <c:v>0.21444290194083798</c:v>
                </c:pt>
                <c:pt idx="440">
                  <c:v>0.23000271538835187</c:v>
                </c:pt>
                <c:pt idx="441">
                  <c:v>0.22735664660290578</c:v>
                </c:pt>
                <c:pt idx="442">
                  <c:v>0.2336433392836619</c:v>
                </c:pt>
                <c:pt idx="443">
                  <c:v>0.227675388932983</c:v>
                </c:pt>
                <c:pt idx="444">
                  <c:v>0.21640555654361604</c:v>
                </c:pt>
                <c:pt idx="445">
                  <c:v>0.22168745115361266</c:v>
                </c:pt>
                <c:pt idx="446">
                  <c:v>0.22086602689848434</c:v>
                </c:pt>
                <c:pt idx="447">
                  <c:v>0.21922529472034208</c:v>
                </c:pt>
                <c:pt idx="448">
                  <c:v>0.22784701179969941</c:v>
                </c:pt>
                <c:pt idx="449">
                  <c:v>0.20962910845817251</c:v>
                </c:pt>
                <c:pt idx="450">
                  <c:v>0.22141374753795379</c:v>
                </c:pt>
                <c:pt idx="451">
                  <c:v>0.22290018550406479</c:v>
                </c:pt>
                <c:pt idx="452">
                  <c:v>0.22535008595940598</c:v>
                </c:pt>
                <c:pt idx="453">
                  <c:v>0.2410175922439739</c:v>
                </c:pt>
                <c:pt idx="454">
                  <c:v>0.26444453638822618</c:v>
                </c:pt>
                <c:pt idx="455">
                  <c:v>0.28481833290902386</c:v>
                </c:pt>
                <c:pt idx="456">
                  <c:v>0.31122957869529078</c:v>
                </c:pt>
                <c:pt idx="457">
                  <c:v>0.30629930928175331</c:v>
                </c:pt>
                <c:pt idx="458">
                  <c:v>0.29684687920497033</c:v>
                </c:pt>
                <c:pt idx="459">
                  <c:v>0.33104552715867724</c:v>
                </c:pt>
                <c:pt idx="460">
                  <c:v>0.36324693105267652</c:v>
                </c:pt>
                <c:pt idx="461">
                  <c:v>0.34308380879320466</c:v>
                </c:pt>
                <c:pt idx="462">
                  <c:v>0.34948215043030495</c:v>
                </c:pt>
                <c:pt idx="463">
                  <c:v>0.34804838372695523</c:v>
                </c:pt>
                <c:pt idx="464">
                  <c:v>0.35727607591918015</c:v>
                </c:pt>
                <c:pt idx="465">
                  <c:v>0.34425658169274598</c:v>
                </c:pt>
                <c:pt idx="466">
                  <c:v>0.33592646346850069</c:v>
                </c:pt>
                <c:pt idx="467">
                  <c:v>0.33640501910080856</c:v>
                </c:pt>
                <c:pt idx="468">
                  <c:v>0.34927608078451522</c:v>
                </c:pt>
                <c:pt idx="469">
                  <c:v>0.34807347477443745</c:v>
                </c:pt>
                <c:pt idx="470">
                  <c:v>0.34150938309329848</c:v>
                </c:pt>
                <c:pt idx="471">
                  <c:v>0.35754200408549952</c:v>
                </c:pt>
                <c:pt idx="472">
                  <c:v>0.36303862427237482</c:v>
                </c:pt>
                <c:pt idx="473">
                  <c:v>0.36476738954278781</c:v>
                </c:pt>
                <c:pt idx="474">
                  <c:v>0.35832560299094457</c:v>
                </c:pt>
                <c:pt idx="475">
                  <c:v>0.34539857044025252</c:v>
                </c:pt>
                <c:pt idx="476">
                  <c:v>0.35440221064874966</c:v>
                </c:pt>
                <c:pt idx="477">
                  <c:v>0.33828368623203742</c:v>
                </c:pt>
                <c:pt idx="478">
                  <c:v>0.33916715241281731</c:v>
                </c:pt>
                <c:pt idx="479">
                  <c:v>0.32144511404123777</c:v>
                </c:pt>
                <c:pt idx="480">
                  <c:v>0.31773223134557432</c:v>
                </c:pt>
                <c:pt idx="481">
                  <c:v>0.30394594399929237</c:v>
                </c:pt>
                <c:pt idx="482">
                  <c:v>0.30734381668662181</c:v>
                </c:pt>
                <c:pt idx="483">
                  <c:v>0.30775046797736894</c:v>
                </c:pt>
                <c:pt idx="484">
                  <c:v>0.32201316466788843</c:v>
                </c:pt>
                <c:pt idx="485">
                  <c:v>0.31062366827959298</c:v>
                </c:pt>
                <c:pt idx="486">
                  <c:v>0.31345602356430602</c:v>
                </c:pt>
                <c:pt idx="487">
                  <c:v>0.3207390416369873</c:v>
                </c:pt>
                <c:pt idx="488">
                  <c:v>0.34265646476634282</c:v>
                </c:pt>
                <c:pt idx="489">
                  <c:v>0.34416060295656231</c:v>
                </c:pt>
                <c:pt idx="490">
                  <c:v>0.33463251944861039</c:v>
                </c:pt>
                <c:pt idx="491">
                  <c:v>0.33000044066072376</c:v>
                </c:pt>
                <c:pt idx="492">
                  <c:v>0.33259399955515367</c:v>
                </c:pt>
                <c:pt idx="493">
                  <c:v>0.34120220861350753</c:v>
                </c:pt>
                <c:pt idx="494">
                  <c:v>0.34716307991516032</c:v>
                </c:pt>
                <c:pt idx="495">
                  <c:v>0.34447287742495952</c:v>
                </c:pt>
                <c:pt idx="496">
                  <c:v>0.35047541163385343</c:v>
                </c:pt>
                <c:pt idx="497">
                  <c:v>0.3417895166714438</c:v>
                </c:pt>
                <c:pt idx="498">
                  <c:v>0.35264403715291981</c:v>
                </c:pt>
                <c:pt idx="499">
                  <c:v>0.35059658945291927</c:v>
                </c:pt>
                <c:pt idx="500">
                  <c:v>0.34701998820562063</c:v>
                </c:pt>
                <c:pt idx="501">
                  <c:v>0.34056032375761297</c:v>
                </c:pt>
                <c:pt idx="502">
                  <c:v>0.33354858387967862</c:v>
                </c:pt>
                <c:pt idx="503">
                  <c:v>0.33995481728334076</c:v>
                </c:pt>
                <c:pt idx="504">
                  <c:v>0.34677812790106577</c:v>
                </c:pt>
                <c:pt idx="505">
                  <c:v>0.34373555162997715</c:v>
                </c:pt>
                <c:pt idx="506">
                  <c:v>0.36313875236346727</c:v>
                </c:pt>
                <c:pt idx="507">
                  <c:v>0.3809160458278732</c:v>
                </c:pt>
                <c:pt idx="508">
                  <c:v>0.36818206106552498</c:v>
                </c:pt>
                <c:pt idx="509">
                  <c:v>0.35709095899459786</c:v>
                </c:pt>
                <c:pt idx="510">
                  <c:v>0.36481159166174176</c:v>
                </c:pt>
                <c:pt idx="511">
                  <c:v>0.35627488780761307</c:v>
                </c:pt>
                <c:pt idx="512">
                  <c:v>0.37383304796124972</c:v>
                </c:pt>
                <c:pt idx="513">
                  <c:v>0.3809582395467484</c:v>
                </c:pt>
                <c:pt idx="514">
                  <c:v>0.37093010109788993</c:v>
                </c:pt>
                <c:pt idx="515">
                  <c:v>0.35178711461652745</c:v>
                </c:pt>
                <c:pt idx="516">
                  <c:v>0.36341248869325493</c:v>
                </c:pt>
                <c:pt idx="517">
                  <c:v>0.30622828491507625</c:v>
                </c:pt>
                <c:pt idx="518">
                  <c:v>0.2888924161902014</c:v>
                </c:pt>
                <c:pt idx="519">
                  <c:v>0.26900510843614023</c:v>
                </c:pt>
                <c:pt idx="520">
                  <c:v>0.26495253741655045</c:v>
                </c:pt>
                <c:pt idx="521">
                  <c:v>0.28473675446701319</c:v>
                </c:pt>
                <c:pt idx="522">
                  <c:v>0.25908857799732593</c:v>
                </c:pt>
                <c:pt idx="523">
                  <c:v>0.22534482992084737</c:v>
                </c:pt>
                <c:pt idx="524">
                  <c:v>0.23445091506535443</c:v>
                </c:pt>
                <c:pt idx="525">
                  <c:v>0.22591592090117829</c:v>
                </c:pt>
                <c:pt idx="526">
                  <c:v>0.22485179930857882</c:v>
                </c:pt>
                <c:pt idx="527">
                  <c:v>0.20172914127053321</c:v>
                </c:pt>
                <c:pt idx="528">
                  <c:v>0.22465485092535842</c:v>
                </c:pt>
                <c:pt idx="529">
                  <c:v>0.25031373904223786</c:v>
                </c:pt>
                <c:pt idx="530">
                  <c:v>0.25752241763302952</c:v>
                </c:pt>
                <c:pt idx="531">
                  <c:v>0.26329011860563623</c:v>
                </c:pt>
                <c:pt idx="532">
                  <c:v>0.33167550052168848</c:v>
                </c:pt>
                <c:pt idx="533">
                  <c:v>0.30663863344961961</c:v>
                </c:pt>
                <c:pt idx="534">
                  <c:v>0.32943949653506932</c:v>
                </c:pt>
                <c:pt idx="535">
                  <c:v>0.38771949930866262</c:v>
                </c:pt>
                <c:pt idx="536">
                  <c:v>0.39227201661821132</c:v>
                </c:pt>
                <c:pt idx="537">
                  <c:v>0.37493546009893541</c:v>
                </c:pt>
                <c:pt idx="538">
                  <c:v>0.35834156466080996</c:v>
                </c:pt>
                <c:pt idx="539">
                  <c:v>0.37086725110794161</c:v>
                </c:pt>
                <c:pt idx="540">
                  <c:v>0.3756464114267683</c:v>
                </c:pt>
                <c:pt idx="541">
                  <c:v>0.37040587211623682</c:v>
                </c:pt>
                <c:pt idx="542">
                  <c:v>0.36534260756713977</c:v>
                </c:pt>
                <c:pt idx="543">
                  <c:v>0.38220341087263182</c:v>
                </c:pt>
                <c:pt idx="544">
                  <c:v>0.39046478810483209</c:v>
                </c:pt>
                <c:pt idx="545">
                  <c:v>0.38073864117731682</c:v>
                </c:pt>
                <c:pt idx="546">
                  <c:v>0.39422150410633505</c:v>
                </c:pt>
                <c:pt idx="547">
                  <c:v>0.43093877972602157</c:v>
                </c:pt>
                <c:pt idx="548">
                  <c:v>0.45420289360033794</c:v>
                </c:pt>
                <c:pt idx="549">
                  <c:v>0.47566224691873416</c:v>
                </c:pt>
                <c:pt idx="550">
                  <c:v>0.4591884825315023</c:v>
                </c:pt>
                <c:pt idx="551">
                  <c:v>0.44734418327875691</c:v>
                </c:pt>
                <c:pt idx="552">
                  <c:v>0.43697601257529817</c:v>
                </c:pt>
                <c:pt idx="553">
                  <c:v>0.42720431613214083</c:v>
                </c:pt>
                <c:pt idx="554">
                  <c:v>0.40541049431157927</c:v>
                </c:pt>
                <c:pt idx="555">
                  <c:v>0.40632560019936764</c:v>
                </c:pt>
                <c:pt idx="556">
                  <c:v>0.42256136822362222</c:v>
                </c:pt>
                <c:pt idx="557">
                  <c:v>0.43489219208273577</c:v>
                </c:pt>
                <c:pt idx="558">
                  <c:v>0.43383496958032242</c:v>
                </c:pt>
                <c:pt idx="559">
                  <c:v>0.41620636611275341</c:v>
                </c:pt>
                <c:pt idx="560">
                  <c:v>0.41523716685178025</c:v>
                </c:pt>
                <c:pt idx="561">
                  <c:v>0.43488443655505343</c:v>
                </c:pt>
                <c:pt idx="562">
                  <c:v>0.42925748695888538</c:v>
                </c:pt>
                <c:pt idx="563">
                  <c:v>0.42506592975107482</c:v>
                </c:pt>
                <c:pt idx="564">
                  <c:v>0.43071739773779588</c:v>
                </c:pt>
                <c:pt idx="565">
                  <c:v>0.42706740197260001</c:v>
                </c:pt>
                <c:pt idx="566">
                  <c:v>0.43828224154127632</c:v>
                </c:pt>
                <c:pt idx="567">
                  <c:v>0.430934878918247</c:v>
                </c:pt>
                <c:pt idx="568">
                  <c:v>0.43642740962334253</c:v>
                </c:pt>
                <c:pt idx="569">
                  <c:v>0.4434601536950028</c:v>
                </c:pt>
                <c:pt idx="570">
                  <c:v>0.42611496196104309</c:v>
                </c:pt>
                <c:pt idx="571">
                  <c:v>0.40764914382367134</c:v>
                </c:pt>
                <c:pt idx="572">
                  <c:v>0.41184300876077939</c:v>
                </c:pt>
                <c:pt idx="573">
                  <c:v>0.4190387547066578</c:v>
                </c:pt>
                <c:pt idx="574">
                  <c:v>0.41816549232864314</c:v>
                </c:pt>
                <c:pt idx="575">
                  <c:v>0.4211160999105244</c:v>
                </c:pt>
                <c:pt idx="576">
                  <c:v>0.4208139046474495</c:v>
                </c:pt>
                <c:pt idx="577">
                  <c:v>0.42084983569276152</c:v>
                </c:pt>
                <c:pt idx="578">
                  <c:v>0.42109950953677777</c:v>
                </c:pt>
                <c:pt idx="579">
                  <c:v>0.42056078001901187</c:v>
                </c:pt>
                <c:pt idx="580">
                  <c:v>0.42056078001901187</c:v>
                </c:pt>
                <c:pt idx="581">
                  <c:v>0.42056078001901187</c:v>
                </c:pt>
                <c:pt idx="582">
                  <c:v>0.39774518988116125</c:v>
                </c:pt>
                <c:pt idx="583">
                  <c:v>0.38971440054306261</c:v>
                </c:pt>
                <c:pt idx="584">
                  <c:v>0.38971440054306261</c:v>
                </c:pt>
                <c:pt idx="585">
                  <c:v>0.39239351837011582</c:v>
                </c:pt>
                <c:pt idx="586">
                  <c:v>0.37768886892452463</c:v>
                </c:pt>
                <c:pt idx="587">
                  <c:v>0.4647070871663701</c:v>
                </c:pt>
                <c:pt idx="588">
                  <c:v>0.45760644632490438</c:v>
                </c:pt>
                <c:pt idx="589">
                  <c:v>0.45352716235422885</c:v>
                </c:pt>
                <c:pt idx="590">
                  <c:v>0.46069310532283025</c:v>
                </c:pt>
                <c:pt idx="591">
                  <c:v>0.47475052275119323</c:v>
                </c:pt>
                <c:pt idx="592">
                  <c:v>0.47968994096967343</c:v>
                </c:pt>
                <c:pt idx="593">
                  <c:v>0.4829408953929063</c:v>
                </c:pt>
                <c:pt idx="594">
                  <c:v>0.48175836146768397</c:v>
                </c:pt>
                <c:pt idx="595">
                  <c:v>0.46853270120919832</c:v>
                </c:pt>
                <c:pt idx="596">
                  <c:v>0.45162791131382385</c:v>
                </c:pt>
                <c:pt idx="597">
                  <c:v>0.48379673363349585</c:v>
                </c:pt>
                <c:pt idx="598">
                  <c:v>0.50281284344006316</c:v>
                </c:pt>
                <c:pt idx="599">
                  <c:v>0.51102004440085191</c:v>
                </c:pt>
                <c:pt idx="600">
                  <c:v>0.5005498603252081</c:v>
                </c:pt>
                <c:pt idx="601">
                  <c:v>0.48691852646933897</c:v>
                </c:pt>
                <c:pt idx="602">
                  <c:v>0.49110106816364324</c:v>
                </c:pt>
                <c:pt idx="603">
                  <c:v>0.46860210129382107</c:v>
                </c:pt>
                <c:pt idx="604">
                  <c:v>0.45715352069540205</c:v>
                </c:pt>
                <c:pt idx="605">
                  <c:v>0.45397935877557871</c:v>
                </c:pt>
                <c:pt idx="606">
                  <c:v>0.47441899971417589</c:v>
                </c:pt>
                <c:pt idx="607">
                  <c:v>0.48664990558340371</c:v>
                </c:pt>
                <c:pt idx="608">
                  <c:v>0.48963475289572722</c:v>
                </c:pt>
                <c:pt idx="609">
                  <c:v>0.48232488816367158</c:v>
                </c:pt>
                <c:pt idx="610">
                  <c:v>0.46597963103319384</c:v>
                </c:pt>
                <c:pt idx="611">
                  <c:v>0.46129738713111629</c:v>
                </c:pt>
                <c:pt idx="612">
                  <c:v>0.47075507998578531</c:v>
                </c:pt>
                <c:pt idx="613">
                  <c:v>0.48454198096385392</c:v>
                </c:pt>
                <c:pt idx="614">
                  <c:v>0.48319324710852629</c:v>
                </c:pt>
                <c:pt idx="615">
                  <c:v>0.48903335684738303</c:v>
                </c:pt>
                <c:pt idx="616">
                  <c:v>0.49800089344737147</c:v>
                </c:pt>
                <c:pt idx="617">
                  <c:v>0.50185116285206854</c:v>
                </c:pt>
                <c:pt idx="618">
                  <c:v>0.51216033298681052</c:v>
                </c:pt>
                <c:pt idx="619">
                  <c:v>0.5017184680659772</c:v>
                </c:pt>
                <c:pt idx="620">
                  <c:v>0.49433818861507334</c:v>
                </c:pt>
                <c:pt idx="621">
                  <c:v>0.51521077295153961</c:v>
                </c:pt>
                <c:pt idx="622">
                  <c:v>0.46473705212187788</c:v>
                </c:pt>
                <c:pt idx="623">
                  <c:v>0.47532361471405266</c:v>
                </c:pt>
                <c:pt idx="624">
                  <c:v>0.51150834830778158</c:v>
                </c:pt>
                <c:pt idx="625">
                  <c:v>0.50870596769202825</c:v>
                </c:pt>
                <c:pt idx="626">
                  <c:v>0.50425495390021258</c:v>
                </c:pt>
                <c:pt idx="627">
                  <c:v>0.45535692153770252</c:v>
                </c:pt>
                <c:pt idx="628">
                  <c:v>0.41882289608050177</c:v>
                </c:pt>
                <c:pt idx="629">
                  <c:v>0.42223317962872353</c:v>
                </c:pt>
                <c:pt idx="630">
                  <c:v>0.43221720607698622</c:v>
                </c:pt>
                <c:pt idx="631">
                  <c:v>0.43311536262279327</c:v>
                </c:pt>
                <c:pt idx="632">
                  <c:v>0.44417296252511634</c:v>
                </c:pt>
                <c:pt idx="633">
                  <c:v>0.4431734620631258</c:v>
                </c:pt>
                <c:pt idx="634">
                  <c:v>0.44468932315124732</c:v>
                </c:pt>
                <c:pt idx="635">
                  <c:v>0.43427025247610729</c:v>
                </c:pt>
                <c:pt idx="636">
                  <c:v>0.42082605323098393</c:v>
                </c:pt>
                <c:pt idx="637">
                  <c:v>0.42487242344110482</c:v>
                </c:pt>
                <c:pt idx="638">
                  <c:v>0.43462557801384033</c:v>
                </c:pt>
                <c:pt idx="639">
                  <c:v>0.43532709058897656</c:v>
                </c:pt>
                <c:pt idx="640">
                  <c:v>0.43395350866520888</c:v>
                </c:pt>
                <c:pt idx="641">
                  <c:v>0.42384870123652957</c:v>
                </c:pt>
                <c:pt idx="642">
                  <c:v>0.40527562121268451</c:v>
                </c:pt>
                <c:pt idx="643">
                  <c:v>0.41282167809304537</c:v>
                </c:pt>
                <c:pt idx="644">
                  <c:v>0.40067570946464853</c:v>
                </c:pt>
                <c:pt idx="645">
                  <c:v>0.40431301005844378</c:v>
                </c:pt>
                <c:pt idx="646">
                  <c:v>0.3950733540709333</c:v>
                </c:pt>
                <c:pt idx="647">
                  <c:v>0.41827757837770152</c:v>
                </c:pt>
                <c:pt idx="648">
                  <c:v>0.43692669471161416</c:v>
                </c:pt>
                <c:pt idx="649">
                  <c:v>0.43667053023113711</c:v>
                </c:pt>
                <c:pt idx="650">
                  <c:v>0.42556190110210707</c:v>
                </c:pt>
                <c:pt idx="651">
                  <c:v>0.4215729737379007</c:v>
                </c:pt>
                <c:pt idx="652">
                  <c:v>0.43673620437748828</c:v>
                </c:pt>
                <c:pt idx="653">
                  <c:v>0.44622609692883941</c:v>
                </c:pt>
                <c:pt idx="654">
                  <c:v>0.47630072113973643</c:v>
                </c:pt>
                <c:pt idx="655">
                  <c:v>0.47862975830780125</c:v>
                </c:pt>
                <c:pt idx="656">
                  <c:v>0.48479614690833928</c:v>
                </c:pt>
                <c:pt idx="657">
                  <c:v>0.52454065664675764</c:v>
                </c:pt>
                <c:pt idx="658">
                  <c:v>0.53908801713868382</c:v>
                </c:pt>
                <c:pt idx="659">
                  <c:v>0.5633700090041156</c:v>
                </c:pt>
                <c:pt idx="660">
                  <c:v>0.58330900347409931</c:v>
                </c:pt>
                <c:pt idx="661">
                  <c:v>0.58287942375345314</c:v>
                </c:pt>
                <c:pt idx="662">
                  <c:v>0.60251934186747158</c:v>
                </c:pt>
                <c:pt idx="663">
                  <c:v>0.60646223381982978</c:v>
                </c:pt>
                <c:pt idx="664">
                  <c:v>0.6177454582009213</c:v>
                </c:pt>
                <c:pt idx="665">
                  <c:v>0.6627174457794851</c:v>
                </c:pt>
                <c:pt idx="666">
                  <c:v>0.67015898768804905</c:v>
                </c:pt>
                <c:pt idx="667">
                  <c:v>0.70576889078122407</c:v>
                </c:pt>
                <c:pt idx="668">
                  <c:v>0.71240055502917465</c:v>
                </c:pt>
                <c:pt idx="669">
                  <c:v>0.70991867153463173</c:v>
                </c:pt>
                <c:pt idx="670">
                  <c:v>0.71530130638683764</c:v>
                </c:pt>
                <c:pt idx="671">
                  <c:v>0.7623552888666576</c:v>
                </c:pt>
                <c:pt idx="672">
                  <c:v>0.76063189897101924</c:v>
                </c:pt>
                <c:pt idx="673">
                  <c:v>0.78774459249501483</c:v>
                </c:pt>
                <c:pt idx="674">
                  <c:v>0.75411696617257862</c:v>
                </c:pt>
                <c:pt idx="675">
                  <c:v>0.74497754471634781</c:v>
                </c:pt>
                <c:pt idx="676">
                  <c:v>0.74374695055119155</c:v>
                </c:pt>
                <c:pt idx="677">
                  <c:v>0.64211184382018271</c:v>
                </c:pt>
                <c:pt idx="678">
                  <c:v>0.60548365730031461</c:v>
                </c:pt>
                <c:pt idx="679">
                  <c:v>0.56447698580140815</c:v>
                </c:pt>
                <c:pt idx="680">
                  <c:v>0.56907473587929669</c:v>
                </c:pt>
                <c:pt idx="681">
                  <c:v>0.57377509682322536</c:v>
                </c:pt>
                <c:pt idx="682">
                  <c:v>0.52486079128908569</c:v>
                </c:pt>
                <c:pt idx="683">
                  <c:v>0.57021995590095687</c:v>
                </c:pt>
                <c:pt idx="684">
                  <c:v>0.59556274867023629</c:v>
                </c:pt>
                <c:pt idx="685">
                  <c:v>0.6172280958929145</c:v>
                </c:pt>
                <c:pt idx="686">
                  <c:v>0.65917779135284382</c:v>
                </c:pt>
                <c:pt idx="687">
                  <c:v>0.64464334151916358</c:v>
                </c:pt>
                <c:pt idx="688">
                  <c:v>0.67634107171178703</c:v>
                </c:pt>
                <c:pt idx="689">
                  <c:v>0.70930502027880704</c:v>
                </c:pt>
                <c:pt idx="690">
                  <c:v>0.70613151087007064</c:v>
                </c:pt>
                <c:pt idx="691">
                  <c:v>0.70899084239558641</c:v>
                </c:pt>
                <c:pt idx="692">
                  <c:v>0.63853751560831884</c:v>
                </c:pt>
                <c:pt idx="693">
                  <c:v>0.58252001754509131</c:v>
                </c:pt>
                <c:pt idx="694">
                  <c:v>0.57614469405522661</c:v>
                </c:pt>
                <c:pt idx="695">
                  <c:v>0.60044847712456995</c:v>
                </c:pt>
                <c:pt idx="696">
                  <c:v>0.60710068274897955</c:v>
                </c:pt>
                <c:pt idx="697">
                  <c:v>0.55219186289207745</c:v>
                </c:pt>
                <c:pt idx="698">
                  <c:v>0.63051145902721406</c:v>
                </c:pt>
                <c:pt idx="699">
                  <c:v>0.63749937598867168</c:v>
                </c:pt>
                <c:pt idx="700">
                  <c:v>0.56085281647346819</c:v>
                </c:pt>
                <c:pt idx="701">
                  <c:v>0.54277082423908818</c:v>
                </c:pt>
                <c:pt idx="702">
                  <c:v>0.53773040317411513</c:v>
                </c:pt>
                <c:pt idx="703">
                  <c:v>0.54576628530508642</c:v>
                </c:pt>
                <c:pt idx="704">
                  <c:v>0.5463793221461406</c:v>
                </c:pt>
                <c:pt idx="705">
                  <c:v>0.54900117726778463</c:v>
                </c:pt>
                <c:pt idx="706">
                  <c:v>0.55028603217750471</c:v>
                </c:pt>
                <c:pt idx="707">
                  <c:v>0.60311188184507492</c:v>
                </c:pt>
                <c:pt idx="708">
                  <c:v>0.64114048029155601</c:v>
                </c:pt>
                <c:pt idx="709">
                  <c:v>0.66239777848648895</c:v>
                </c:pt>
                <c:pt idx="710">
                  <c:v>0.65908204457362063</c:v>
                </c:pt>
                <c:pt idx="711">
                  <c:v>0.68624500926375465</c:v>
                </c:pt>
                <c:pt idx="712">
                  <c:v>0.70106633109204852</c:v>
                </c:pt>
                <c:pt idx="713">
                  <c:v>0.71254609864876373</c:v>
                </c:pt>
                <c:pt idx="714">
                  <c:v>0.7112998122297185</c:v>
                </c:pt>
                <c:pt idx="715">
                  <c:v>0.71035323391980065</c:v>
                </c:pt>
                <c:pt idx="716">
                  <c:v>0.71885973475775344</c:v>
                </c:pt>
                <c:pt idx="717">
                  <c:v>0.71105197251120511</c:v>
                </c:pt>
                <c:pt idx="718">
                  <c:v>0.65158691252755774</c:v>
                </c:pt>
                <c:pt idx="719">
                  <c:v>0.64960971247732069</c:v>
                </c:pt>
                <c:pt idx="720">
                  <c:v>0.64224095538803372</c:v>
                </c:pt>
                <c:pt idx="721">
                  <c:v>0.64463129978807898</c:v>
                </c:pt>
                <c:pt idx="722">
                  <c:v>0.62324798940301873</c:v>
                </c:pt>
                <c:pt idx="723">
                  <c:v>0.6614947652727986</c:v>
                </c:pt>
                <c:pt idx="724">
                  <c:v>0.67316968174562986</c:v>
                </c:pt>
                <c:pt idx="725">
                  <c:v>0.70588840067197745</c:v>
                </c:pt>
                <c:pt idx="726">
                  <c:v>0.6876729197948106</c:v>
                </c:pt>
                <c:pt idx="727">
                  <c:v>0.71314939011060863</c:v>
                </c:pt>
                <c:pt idx="728">
                  <c:v>0.7522047199555626</c:v>
                </c:pt>
                <c:pt idx="729">
                  <c:v>0.80239949436555813</c:v>
                </c:pt>
                <c:pt idx="730">
                  <c:v>0.78775068925383773</c:v>
                </c:pt>
                <c:pt idx="731">
                  <c:v>0.76514687355956246</c:v>
                </c:pt>
                <c:pt idx="732">
                  <c:v>0.76955298211941381</c:v>
                </c:pt>
                <c:pt idx="733">
                  <c:v>0.78470898069641271</c:v>
                </c:pt>
                <c:pt idx="734">
                  <c:v>0.80146003232631968</c:v>
                </c:pt>
                <c:pt idx="735">
                  <c:v>0.79971343123296357</c:v>
                </c:pt>
                <c:pt idx="736">
                  <c:v>0.81576313103585396</c:v>
                </c:pt>
                <c:pt idx="737">
                  <c:v>0.80770410344830856</c:v>
                </c:pt>
                <c:pt idx="738">
                  <c:v>0.81136192506062899</c:v>
                </c:pt>
                <c:pt idx="739">
                  <c:v>0.83622286904349652</c:v>
                </c:pt>
                <c:pt idx="740">
                  <c:v>0.83322583295854813</c:v>
                </c:pt>
                <c:pt idx="741">
                  <c:v>0.80537452907177254</c:v>
                </c:pt>
                <c:pt idx="742">
                  <c:v>0.79779633486077794</c:v>
                </c:pt>
                <c:pt idx="743">
                  <c:v>0.79256746412416379</c:v>
                </c:pt>
                <c:pt idx="744">
                  <c:v>0.7870412590962772</c:v>
                </c:pt>
                <c:pt idx="745">
                  <c:v>0.78403440913637867</c:v>
                </c:pt>
                <c:pt idx="746">
                  <c:v>0.77743345140125353</c:v>
                </c:pt>
                <c:pt idx="747">
                  <c:v>0.81141669621018075</c:v>
                </c:pt>
                <c:pt idx="748">
                  <c:v>0.79102249351018883</c:v>
                </c:pt>
                <c:pt idx="749">
                  <c:v>0.79140598084430547</c:v>
                </c:pt>
                <c:pt idx="750">
                  <c:v>0.78320986040871077</c:v>
                </c:pt>
                <c:pt idx="751">
                  <c:v>0.7656488815033976</c:v>
                </c:pt>
                <c:pt idx="752">
                  <c:v>0.77169509101298106</c:v>
                </c:pt>
                <c:pt idx="753">
                  <c:v>0.7456826732021159</c:v>
                </c:pt>
                <c:pt idx="754">
                  <c:v>0.74145633343550932</c:v>
                </c:pt>
                <c:pt idx="755">
                  <c:v>0.73601973662610765</c:v>
                </c:pt>
                <c:pt idx="756">
                  <c:v>0.73246474885990787</c:v>
                </c:pt>
                <c:pt idx="757">
                  <c:v>0.72777092861519921</c:v>
                </c:pt>
                <c:pt idx="758">
                  <c:v>0.7035741108162491</c:v>
                </c:pt>
                <c:pt idx="759">
                  <c:v>0.70719901996994361</c:v>
                </c:pt>
                <c:pt idx="760">
                  <c:v>0.70080080083194551</c:v>
                </c:pt>
                <c:pt idx="761">
                  <c:v>0.69503729243307721</c:v>
                </c:pt>
                <c:pt idx="762">
                  <c:v>0.6733832347079074</c:v>
                </c:pt>
                <c:pt idx="763">
                  <c:v>0.6697456960280157</c:v>
                </c:pt>
                <c:pt idx="764">
                  <c:v>0.66286649139684162</c:v>
                </c:pt>
                <c:pt idx="765">
                  <c:v>0.65841305617281565</c:v>
                </c:pt>
                <c:pt idx="766">
                  <c:v>0.66270738181172051</c:v>
                </c:pt>
                <c:pt idx="767">
                  <c:v>0.6632800457750867</c:v>
                </c:pt>
                <c:pt idx="768">
                  <c:v>0.64227613056432364</c:v>
                </c:pt>
                <c:pt idx="769">
                  <c:v>0.62504050638248743</c:v>
                </c:pt>
                <c:pt idx="770">
                  <c:v>0.62595011356560382</c:v>
                </c:pt>
                <c:pt idx="771">
                  <c:v>0.62523209802413104</c:v>
                </c:pt>
                <c:pt idx="772">
                  <c:v>0.62552251574710938</c:v>
                </c:pt>
                <c:pt idx="773">
                  <c:v>0.64489300755213275</c:v>
                </c:pt>
                <c:pt idx="774">
                  <c:v>0.63564049301443093</c:v>
                </c:pt>
                <c:pt idx="775">
                  <c:v>0.63566181007355427</c:v>
                </c:pt>
                <c:pt idx="776">
                  <c:v>0.61449085681497395</c:v>
                </c:pt>
                <c:pt idx="777">
                  <c:v>0.58160304311710642</c:v>
                </c:pt>
                <c:pt idx="778">
                  <c:v>0.59178789806128651</c:v>
                </c:pt>
                <c:pt idx="779">
                  <c:v>0.58000454679614077</c:v>
                </c:pt>
                <c:pt idx="780">
                  <c:v>0.56852371710768179</c:v>
                </c:pt>
                <c:pt idx="781">
                  <c:v>0.56674383970652265</c:v>
                </c:pt>
                <c:pt idx="782">
                  <c:v>0.57459579843853481</c:v>
                </c:pt>
                <c:pt idx="783">
                  <c:v>0.6008372949008296</c:v>
                </c:pt>
                <c:pt idx="784">
                  <c:v>0.61994938755213491</c:v>
                </c:pt>
                <c:pt idx="785">
                  <c:v>0.62148645149158654</c:v>
                </c:pt>
                <c:pt idx="786">
                  <c:v>0.62551140978214881</c:v>
                </c:pt>
                <c:pt idx="787">
                  <c:v>0.62187304566421364</c:v>
                </c:pt>
                <c:pt idx="788">
                  <c:v>0.62844434782865699</c:v>
                </c:pt>
                <c:pt idx="789">
                  <c:v>0.66038040571739653</c:v>
                </c:pt>
                <c:pt idx="790">
                  <c:v>0.66349406739185945</c:v>
                </c:pt>
                <c:pt idx="791">
                  <c:v>0.64699591866605299</c:v>
                </c:pt>
                <c:pt idx="792">
                  <c:v>0.64171762897975393</c:v>
                </c:pt>
                <c:pt idx="793">
                  <c:v>0.63835037922894444</c:v>
                </c:pt>
                <c:pt idx="794">
                  <c:v>0.61714780200302521</c:v>
                </c:pt>
                <c:pt idx="795">
                  <c:v>0.63039320830613632</c:v>
                </c:pt>
                <c:pt idx="796">
                  <c:v>0.62248651579776337</c:v>
                </c:pt>
                <c:pt idx="797">
                  <c:v>0.63101982456849315</c:v>
                </c:pt>
                <c:pt idx="798">
                  <c:v>0.63779543817971307</c:v>
                </c:pt>
                <c:pt idx="799">
                  <c:v>0.64036617646012273</c:v>
                </c:pt>
                <c:pt idx="800">
                  <c:v>0.63356251820245857</c:v>
                </c:pt>
                <c:pt idx="801">
                  <c:v>0.62036792712387101</c:v>
                </c:pt>
                <c:pt idx="802">
                  <c:v>0.63164708363266264</c:v>
                </c:pt>
                <c:pt idx="803">
                  <c:v>0.64210041648780569</c:v>
                </c:pt>
                <c:pt idx="804">
                  <c:v>0.66403281219070798</c:v>
                </c:pt>
                <c:pt idx="805">
                  <c:v>0.66896997910918821</c:v>
                </c:pt>
                <c:pt idx="806">
                  <c:v>0.66394693998689225</c:v>
                </c:pt>
                <c:pt idx="807">
                  <c:v>0.66389801675531002</c:v>
                </c:pt>
                <c:pt idx="808">
                  <c:v>0.6641937190709668</c:v>
                </c:pt>
                <c:pt idx="809">
                  <c:v>0.64131611116109477</c:v>
                </c:pt>
                <c:pt idx="810">
                  <c:v>0.62748751681606452</c:v>
                </c:pt>
                <c:pt idx="811">
                  <c:v>0.66012211184321723</c:v>
                </c:pt>
                <c:pt idx="812">
                  <c:v>0.66014534975688699</c:v>
                </c:pt>
                <c:pt idx="813">
                  <c:v>0.6753183347954147</c:v>
                </c:pt>
                <c:pt idx="814">
                  <c:v>0.68971611359316332</c:v>
                </c:pt>
                <c:pt idx="815">
                  <c:v>0.70805322861723741</c:v>
                </c:pt>
                <c:pt idx="816">
                  <c:v>0.70721681652079538</c:v>
                </c:pt>
                <c:pt idx="817">
                  <c:v>0.72852045333196469</c:v>
                </c:pt>
                <c:pt idx="818">
                  <c:v>0.73967231459131488</c:v>
                </c:pt>
                <c:pt idx="819">
                  <c:v>0.76272956056471475</c:v>
                </c:pt>
                <c:pt idx="820">
                  <c:v>0.77199965825378014</c:v>
                </c:pt>
                <c:pt idx="821">
                  <c:v>0.78352514255541084</c:v>
                </c:pt>
                <c:pt idx="822">
                  <c:v>0.80974189656045437</c:v>
                </c:pt>
                <c:pt idx="823">
                  <c:v>0.79957864240704168</c:v>
                </c:pt>
                <c:pt idx="824">
                  <c:v>0.85476452001210868</c:v>
                </c:pt>
                <c:pt idx="825">
                  <c:v>0.9017195198654776</c:v>
                </c:pt>
                <c:pt idx="826">
                  <c:v>0.9078731844404746</c:v>
                </c:pt>
                <c:pt idx="827">
                  <c:v>0.8965462006540641</c:v>
                </c:pt>
                <c:pt idx="828">
                  <c:v>0.86580348781367955</c:v>
                </c:pt>
                <c:pt idx="829">
                  <c:v>0.85217487251452884</c:v>
                </c:pt>
                <c:pt idx="830">
                  <c:v>0.85892271192217251</c:v>
                </c:pt>
                <c:pt idx="831">
                  <c:v>0.87928283591061418</c:v>
                </c:pt>
                <c:pt idx="832">
                  <c:v>0.90063465686259414</c:v>
                </c:pt>
                <c:pt idx="833">
                  <c:v>0.8370791593156226</c:v>
                </c:pt>
                <c:pt idx="834">
                  <c:v>0.83904392536575778</c:v>
                </c:pt>
                <c:pt idx="835">
                  <c:v>0.81960756698579962</c:v>
                </c:pt>
                <c:pt idx="836">
                  <c:v>0.81700047050987401</c:v>
                </c:pt>
                <c:pt idx="837">
                  <c:v>0.80459375403737132</c:v>
                </c:pt>
                <c:pt idx="838">
                  <c:v>0.83107113203599892</c:v>
                </c:pt>
                <c:pt idx="839">
                  <c:v>0.84171889619160334</c:v>
                </c:pt>
                <c:pt idx="840">
                  <c:v>0.82965920631764478</c:v>
                </c:pt>
                <c:pt idx="841">
                  <c:v>0.81558880685459556</c:v>
                </c:pt>
                <c:pt idx="842">
                  <c:v>0.81558880685459556</c:v>
                </c:pt>
                <c:pt idx="843">
                  <c:v>0.81558880685459556</c:v>
                </c:pt>
                <c:pt idx="844">
                  <c:v>0.81558880685459556</c:v>
                </c:pt>
                <c:pt idx="845">
                  <c:v>0.81558880685459556</c:v>
                </c:pt>
                <c:pt idx="846">
                  <c:v>0.81558880685459556</c:v>
                </c:pt>
                <c:pt idx="847">
                  <c:v>0.7375633332025715</c:v>
                </c:pt>
                <c:pt idx="848">
                  <c:v>0.76735220252183411</c:v>
                </c:pt>
                <c:pt idx="849">
                  <c:v>0.76480934055858174</c:v>
                </c:pt>
                <c:pt idx="850">
                  <c:v>0.76514215632669913</c:v>
                </c:pt>
                <c:pt idx="851">
                  <c:v>0.75717488666550536</c:v>
                </c:pt>
                <c:pt idx="852">
                  <c:v>0.76383459735856718</c:v>
                </c:pt>
                <c:pt idx="853">
                  <c:v>0.78392322857871877</c:v>
                </c:pt>
                <c:pt idx="854">
                  <c:v>0.7918860438766151</c:v>
                </c:pt>
                <c:pt idx="855">
                  <c:v>0.8043744943776705</c:v>
                </c:pt>
                <c:pt idx="856">
                  <c:v>0.80019155130615394</c:v>
                </c:pt>
                <c:pt idx="857">
                  <c:v>0.81119408427939765</c:v>
                </c:pt>
                <c:pt idx="858">
                  <c:v>0.80735458097031065</c:v>
                </c:pt>
                <c:pt idx="859">
                  <c:v>0.80340963949676492</c:v>
                </c:pt>
                <c:pt idx="860">
                  <c:v>0.79342976165895851</c:v>
                </c:pt>
                <c:pt idx="861">
                  <c:v>0.77576346471386981</c:v>
                </c:pt>
                <c:pt idx="862">
                  <c:v>0.74760320558063065</c:v>
                </c:pt>
                <c:pt idx="863">
                  <c:v>0.76717675134568664</c:v>
                </c:pt>
                <c:pt idx="864">
                  <c:v>0.75545998159033223</c:v>
                </c:pt>
                <c:pt idx="865">
                  <c:v>0.74962215718855019</c:v>
                </c:pt>
                <c:pt idx="866">
                  <c:v>0.75021538919499853</c:v>
                </c:pt>
                <c:pt idx="867">
                  <c:v>0.76050359486923647</c:v>
                </c:pt>
                <c:pt idx="868">
                  <c:v>0.75077228215325431</c:v>
                </c:pt>
                <c:pt idx="869">
                  <c:v>0.75072584370170392</c:v>
                </c:pt>
                <c:pt idx="870">
                  <c:v>0.75307324163662503</c:v>
                </c:pt>
                <c:pt idx="871">
                  <c:v>0.75133094838411862</c:v>
                </c:pt>
                <c:pt idx="872">
                  <c:v>0.75565181882625621</c:v>
                </c:pt>
                <c:pt idx="873">
                  <c:v>0.75305179576037162</c:v>
                </c:pt>
                <c:pt idx="874">
                  <c:v>0.74904529572460965</c:v>
                </c:pt>
                <c:pt idx="875">
                  <c:v>0.74380412877232338</c:v>
                </c:pt>
                <c:pt idx="876">
                  <c:v>0.73773373264166664</c:v>
                </c:pt>
                <c:pt idx="877">
                  <c:v>0.73530812408385615</c:v>
                </c:pt>
                <c:pt idx="878">
                  <c:v>0.74452122790787656</c:v>
                </c:pt>
                <c:pt idx="879">
                  <c:v>0.74452122790787656</c:v>
                </c:pt>
                <c:pt idx="880">
                  <c:v>0.72091616485096977</c:v>
                </c:pt>
                <c:pt idx="881">
                  <c:v>0.70832624054323379</c:v>
                </c:pt>
                <c:pt idx="882">
                  <c:v>0.65696865628567858</c:v>
                </c:pt>
                <c:pt idx="883">
                  <c:v>0.63345273195801655</c:v>
                </c:pt>
                <c:pt idx="884">
                  <c:v>0.64379745006031086</c:v>
                </c:pt>
                <c:pt idx="885">
                  <c:v>0.64521952418532769</c:v>
                </c:pt>
                <c:pt idx="886">
                  <c:v>0.64102739293546063</c:v>
                </c:pt>
                <c:pt idx="887">
                  <c:v>0.6261909748586888</c:v>
                </c:pt>
                <c:pt idx="888">
                  <c:v>0.6261909748586888</c:v>
                </c:pt>
                <c:pt idx="889">
                  <c:v>0.62858387670819338</c:v>
                </c:pt>
                <c:pt idx="890">
                  <c:v>0.6387906042127709</c:v>
                </c:pt>
                <c:pt idx="891">
                  <c:v>0.64028035639428305</c:v>
                </c:pt>
                <c:pt idx="892">
                  <c:v>0.6371550034067669</c:v>
                </c:pt>
                <c:pt idx="893">
                  <c:v>0.64956522970940411</c:v>
                </c:pt>
                <c:pt idx="894">
                  <c:v>0.6851714601383001</c:v>
                </c:pt>
                <c:pt idx="895">
                  <c:v>0.6807889898844004</c:v>
                </c:pt>
                <c:pt idx="896">
                  <c:v>0.68290016227532524</c:v>
                </c:pt>
                <c:pt idx="897">
                  <c:v>0.71253727615484763</c:v>
                </c:pt>
                <c:pt idx="898">
                  <c:v>0.72473506144442146</c:v>
                </c:pt>
                <c:pt idx="899">
                  <c:v>0.75408215924951971</c:v>
                </c:pt>
                <c:pt idx="900">
                  <c:v>0.73192662320585034</c:v>
                </c:pt>
                <c:pt idx="901">
                  <c:v>0.72200928969408096</c:v>
                </c:pt>
                <c:pt idx="902">
                  <c:v>0.74038424031687944</c:v>
                </c:pt>
                <c:pt idx="903">
                  <c:v>0.75454094764979951</c:v>
                </c:pt>
                <c:pt idx="904">
                  <c:v>0.76389085071122864</c:v>
                </c:pt>
                <c:pt idx="905">
                  <c:v>0.76088079121050622</c:v>
                </c:pt>
                <c:pt idx="906">
                  <c:v>0.7458081295574206</c:v>
                </c:pt>
                <c:pt idx="907">
                  <c:v>0.73409591942889973</c:v>
                </c:pt>
                <c:pt idx="908">
                  <c:v>0.73815907598888075</c:v>
                </c:pt>
                <c:pt idx="909">
                  <c:v>0.7168249957366265</c:v>
                </c:pt>
                <c:pt idx="910">
                  <c:v>0.71225025977542922</c:v>
                </c:pt>
                <c:pt idx="911">
                  <c:v>0.70338820783009814</c:v>
                </c:pt>
                <c:pt idx="912">
                  <c:v>0.74124067248137437</c:v>
                </c:pt>
                <c:pt idx="913">
                  <c:v>0.73873986992957763</c:v>
                </c:pt>
                <c:pt idx="914">
                  <c:v>0.74711983340440957</c:v>
                </c:pt>
                <c:pt idx="915">
                  <c:v>0.76523523728642873</c:v>
                </c:pt>
                <c:pt idx="916">
                  <c:v>0.7718078222152156</c:v>
                </c:pt>
                <c:pt idx="917">
                  <c:v>0.77328284168377548</c:v>
                </c:pt>
                <c:pt idx="918">
                  <c:v>0.75614354855020771</c:v>
                </c:pt>
                <c:pt idx="919">
                  <c:v>0.77354557233791077</c:v>
                </c:pt>
                <c:pt idx="920">
                  <c:v>0.76484546150238009</c:v>
                </c:pt>
                <c:pt idx="921">
                  <c:v>0.75894220273525503</c:v>
                </c:pt>
                <c:pt idx="922">
                  <c:v>0.76155405424584077</c:v>
                </c:pt>
                <c:pt idx="923">
                  <c:v>0.75786075032269662</c:v>
                </c:pt>
                <c:pt idx="924">
                  <c:v>0.75100689718727431</c:v>
                </c:pt>
                <c:pt idx="925">
                  <c:v>0.75855837018851158</c:v>
                </c:pt>
                <c:pt idx="926">
                  <c:v>0.75606162189029669</c:v>
                </c:pt>
                <c:pt idx="927">
                  <c:v>0.75322411015578483</c:v>
                </c:pt>
                <c:pt idx="928">
                  <c:v>0.76302729876730768</c:v>
                </c:pt>
                <c:pt idx="929">
                  <c:v>0.76312249897418194</c:v>
                </c:pt>
                <c:pt idx="930">
                  <c:v>0.76018983620597413</c:v>
                </c:pt>
                <c:pt idx="931">
                  <c:v>0.76144858669870619</c:v>
                </c:pt>
                <c:pt idx="932">
                  <c:v>0.75538987635027155</c:v>
                </c:pt>
                <c:pt idx="933">
                  <c:v>0.74387215810283314</c:v>
                </c:pt>
                <c:pt idx="934">
                  <c:v>0.73050381804480791</c:v>
                </c:pt>
                <c:pt idx="935">
                  <c:v>0.75120156475558231</c:v>
                </c:pt>
                <c:pt idx="936">
                  <c:v>0.76580257568259547</c:v>
                </c:pt>
                <c:pt idx="937">
                  <c:v>0.78568999727831934</c:v>
                </c:pt>
                <c:pt idx="938">
                  <c:v>0.77050767114609764</c:v>
                </c:pt>
                <c:pt idx="939">
                  <c:v>0.76478532217782935</c:v>
                </c:pt>
                <c:pt idx="940">
                  <c:v>0.76402798771618263</c:v>
                </c:pt>
                <c:pt idx="941">
                  <c:v>0.76507146836321005</c:v>
                </c:pt>
                <c:pt idx="942">
                  <c:v>0.74419196568188251</c:v>
                </c:pt>
                <c:pt idx="943">
                  <c:v>0.7008189789195558</c:v>
                </c:pt>
                <c:pt idx="944">
                  <c:v>0.70377533898360312</c:v>
                </c:pt>
                <c:pt idx="945">
                  <c:v>0.70243843548094143</c:v>
                </c:pt>
                <c:pt idx="946">
                  <c:v>0.70218446252865441</c:v>
                </c:pt>
                <c:pt idx="947">
                  <c:v>0.67500004930692081</c:v>
                </c:pt>
                <c:pt idx="948">
                  <c:v>0.69586579361229983</c:v>
                </c:pt>
                <c:pt idx="949">
                  <c:v>0.73413752224701745</c:v>
                </c:pt>
                <c:pt idx="950">
                  <c:v>0.7209104405639446</c:v>
                </c:pt>
                <c:pt idx="951">
                  <c:v>0.72168752043501971</c:v>
                </c:pt>
                <c:pt idx="952">
                  <c:v>0.7229705922119396</c:v>
                </c:pt>
                <c:pt idx="953">
                  <c:v>0.71599179568715043</c:v>
                </c:pt>
                <c:pt idx="954">
                  <c:v>0.70667612473572849</c:v>
                </c:pt>
                <c:pt idx="955">
                  <c:v>0.7069634687096118</c:v>
                </c:pt>
                <c:pt idx="956">
                  <c:v>0.70336947035576225</c:v>
                </c:pt>
                <c:pt idx="957">
                  <c:v>0.70764838832605981</c:v>
                </c:pt>
                <c:pt idx="958">
                  <c:v>0.73020981575959942</c:v>
                </c:pt>
                <c:pt idx="959">
                  <c:v>0.74306594018594208</c:v>
                </c:pt>
                <c:pt idx="960">
                  <c:v>0.74495857328257364</c:v>
                </c:pt>
                <c:pt idx="961">
                  <c:v>0.7364685055813478</c:v>
                </c:pt>
                <c:pt idx="962">
                  <c:v>0.7455634000931417</c:v>
                </c:pt>
                <c:pt idx="963">
                  <c:v>0.7375686789981476</c:v>
                </c:pt>
                <c:pt idx="964">
                  <c:v>0.73174886434976294</c:v>
                </c:pt>
                <c:pt idx="965">
                  <c:v>0.72614053302835435</c:v>
                </c:pt>
                <c:pt idx="966">
                  <c:v>0.72743781158553333</c:v>
                </c:pt>
                <c:pt idx="967">
                  <c:v>0.72004085537733664</c:v>
                </c:pt>
                <c:pt idx="968">
                  <c:v>0.73333877281983684</c:v>
                </c:pt>
                <c:pt idx="969">
                  <c:v>0.73748634193463181</c:v>
                </c:pt>
                <c:pt idx="970">
                  <c:v>0.7265115281726684</c:v>
                </c:pt>
                <c:pt idx="971">
                  <c:v>0.71354431838133592</c:v>
                </c:pt>
                <c:pt idx="972">
                  <c:v>0.73550365885750268</c:v>
                </c:pt>
                <c:pt idx="973">
                  <c:v>0.75641417272791656</c:v>
                </c:pt>
                <c:pt idx="974">
                  <c:v>0.72823346536696598</c:v>
                </c:pt>
                <c:pt idx="975">
                  <c:v>0.7319621641521834</c:v>
                </c:pt>
                <c:pt idx="976">
                  <c:v>0.71866902124429588</c:v>
                </c:pt>
                <c:pt idx="977">
                  <c:v>0.72858535161422822</c:v>
                </c:pt>
                <c:pt idx="978">
                  <c:v>0.74804603847606854</c:v>
                </c:pt>
                <c:pt idx="979">
                  <c:v>0.74638963594008656</c:v>
                </c:pt>
                <c:pt idx="980">
                  <c:v>0.75234784017482315</c:v>
                </c:pt>
                <c:pt idx="981">
                  <c:v>0.76147704364764479</c:v>
                </c:pt>
                <c:pt idx="982">
                  <c:v>0.75723705555143761</c:v>
                </c:pt>
                <c:pt idx="983">
                  <c:v>0.77199060445503176</c:v>
                </c:pt>
                <c:pt idx="984">
                  <c:v>0.75505138358946655</c:v>
                </c:pt>
                <c:pt idx="985">
                  <c:v>0.75390285346483821</c:v>
                </c:pt>
                <c:pt idx="986">
                  <c:v>0.73851241917183907</c:v>
                </c:pt>
                <c:pt idx="987">
                  <c:v>0.72171195263444921</c:v>
                </c:pt>
                <c:pt idx="988">
                  <c:v>0.71081877557922679</c:v>
                </c:pt>
                <c:pt idx="989">
                  <c:v>0.69557726133402653</c:v>
                </c:pt>
                <c:pt idx="990">
                  <c:v>0.68498845322035962</c:v>
                </c:pt>
                <c:pt idx="991">
                  <c:v>0.683998483222089</c:v>
                </c:pt>
                <c:pt idx="992">
                  <c:v>0.66632572129631185</c:v>
                </c:pt>
                <c:pt idx="993">
                  <c:v>0.6620174792553617</c:v>
                </c:pt>
                <c:pt idx="994">
                  <c:v>0.67982979638199137</c:v>
                </c:pt>
                <c:pt idx="995">
                  <c:v>0.66294130019710706</c:v>
                </c:pt>
                <c:pt idx="996">
                  <c:v>0.65049142458857245</c:v>
                </c:pt>
                <c:pt idx="997">
                  <c:v>0.65389380593193214</c:v>
                </c:pt>
                <c:pt idx="998">
                  <c:v>0.63388043919681714</c:v>
                </c:pt>
                <c:pt idx="999">
                  <c:v>0.61009384298295211</c:v>
                </c:pt>
                <c:pt idx="1000">
                  <c:v>0.61937991170005868</c:v>
                </c:pt>
                <c:pt idx="1001">
                  <c:v>0.61717406054014268</c:v>
                </c:pt>
                <c:pt idx="1002">
                  <c:v>0.60351600250246928</c:v>
                </c:pt>
                <c:pt idx="1003">
                  <c:v>0.54963660217197674</c:v>
                </c:pt>
                <c:pt idx="1004">
                  <c:v>0.55809531672925083</c:v>
                </c:pt>
                <c:pt idx="1005">
                  <c:v>0.56415405123818274</c:v>
                </c:pt>
                <c:pt idx="1006">
                  <c:v>0.55645912411970189</c:v>
                </c:pt>
                <c:pt idx="1007">
                  <c:v>0.54633281811812962</c:v>
                </c:pt>
                <c:pt idx="1008">
                  <c:v>0.5501980961264461</c:v>
                </c:pt>
                <c:pt idx="1009">
                  <c:v>0.54831262030894168</c:v>
                </c:pt>
                <c:pt idx="1010">
                  <c:v>0.54412106754640388</c:v>
                </c:pt>
                <c:pt idx="1011">
                  <c:v>0.53606677670325242</c:v>
                </c:pt>
                <c:pt idx="1012">
                  <c:v>0.53699491927058518</c:v>
                </c:pt>
                <c:pt idx="1013">
                  <c:v>0.54103050998430258</c:v>
                </c:pt>
                <c:pt idx="1014">
                  <c:v>0.55770284436132167</c:v>
                </c:pt>
                <c:pt idx="1015">
                  <c:v>0.54389808940966344</c:v>
                </c:pt>
                <c:pt idx="1016">
                  <c:v>0.52603167260015704</c:v>
                </c:pt>
                <c:pt idx="1017">
                  <c:v>0.51715662129370976</c:v>
                </c:pt>
                <c:pt idx="1018">
                  <c:v>0.54698921050642968</c:v>
                </c:pt>
                <c:pt idx="1019">
                  <c:v>0.55139889008450804</c:v>
                </c:pt>
                <c:pt idx="1020">
                  <c:v>0.5387506437143037</c:v>
                </c:pt>
                <c:pt idx="1021">
                  <c:v>0.51916905886535369</c:v>
                </c:pt>
                <c:pt idx="1022">
                  <c:v>0.53138422450291567</c:v>
                </c:pt>
                <c:pt idx="1023">
                  <c:v>0.54995271332482032</c:v>
                </c:pt>
                <c:pt idx="1024">
                  <c:v>0.5564987201994166</c:v>
                </c:pt>
                <c:pt idx="1025">
                  <c:v>0.54882114330661169</c:v>
                </c:pt>
                <c:pt idx="1026">
                  <c:v>0.5336247134325719</c:v>
                </c:pt>
                <c:pt idx="1027">
                  <c:v>0.55090876079387674</c:v>
                </c:pt>
                <c:pt idx="1028">
                  <c:v>0.55340605162257472</c:v>
                </c:pt>
                <c:pt idx="1029">
                  <c:v>0.5458529907883829</c:v>
                </c:pt>
                <c:pt idx="1030">
                  <c:v>0.54094926155340306</c:v>
                </c:pt>
                <c:pt idx="1031">
                  <c:v>0.54349830740899452</c:v>
                </c:pt>
                <c:pt idx="1032">
                  <c:v>0.56601229533362307</c:v>
                </c:pt>
                <c:pt idx="1033">
                  <c:v>0.5484480339407396</c:v>
                </c:pt>
                <c:pt idx="1034">
                  <c:v>0.54836918647455124</c:v>
                </c:pt>
                <c:pt idx="1035">
                  <c:v>0.5454612523573743</c:v>
                </c:pt>
                <c:pt idx="1036">
                  <c:v>0.53339028056023152</c:v>
                </c:pt>
                <c:pt idx="1037">
                  <c:v>0.52084104807669462</c:v>
                </c:pt>
                <c:pt idx="1038">
                  <c:v>0.51359451311131243</c:v>
                </c:pt>
                <c:pt idx="1039">
                  <c:v>0.54842103626321781</c:v>
                </c:pt>
                <c:pt idx="1040">
                  <c:v>0.59077134243215124</c:v>
                </c:pt>
                <c:pt idx="1041">
                  <c:v>0.5934439490565635</c:v>
                </c:pt>
                <c:pt idx="1042">
                  <c:v>0.58727320647870962</c:v>
                </c:pt>
                <c:pt idx="1043">
                  <c:v>0.58279966080476786</c:v>
                </c:pt>
                <c:pt idx="1044">
                  <c:v>0.60299484723715824</c:v>
                </c:pt>
                <c:pt idx="1045">
                  <c:v>0.62953877635802202</c:v>
                </c:pt>
                <c:pt idx="1046">
                  <c:v>0.65053649288127513</c:v>
                </c:pt>
                <c:pt idx="1047">
                  <c:v>0.64324071916834713</c:v>
                </c:pt>
                <c:pt idx="1048">
                  <c:v>0.63644600115541583</c:v>
                </c:pt>
                <c:pt idx="1049">
                  <c:v>0.67343505976536622</c:v>
                </c:pt>
                <c:pt idx="1050">
                  <c:v>0.66711691824142294</c:v>
                </c:pt>
                <c:pt idx="1051">
                  <c:v>0.66468691064199104</c:v>
                </c:pt>
                <c:pt idx="1052">
                  <c:v>0.63936901970963955</c:v>
                </c:pt>
                <c:pt idx="1053">
                  <c:v>0.65391385683320691</c:v>
                </c:pt>
                <c:pt idx="1054">
                  <c:v>0.66599085935530855</c:v>
                </c:pt>
                <c:pt idx="1055">
                  <c:v>0.67527557053487264</c:v>
                </c:pt>
                <c:pt idx="1056">
                  <c:v>0.66316814397568535</c:v>
                </c:pt>
                <c:pt idx="1057">
                  <c:v>0.65667942011153924</c:v>
                </c:pt>
                <c:pt idx="1058">
                  <c:v>0.65140405646252231</c:v>
                </c:pt>
                <c:pt idx="1059">
                  <c:v>0.63681304886315315</c:v>
                </c:pt>
                <c:pt idx="1060">
                  <c:v>0.62865293182409854</c:v>
                </c:pt>
                <c:pt idx="1061">
                  <c:v>0.62865293182409854</c:v>
                </c:pt>
                <c:pt idx="1062">
                  <c:v>0.6602351365223843</c:v>
                </c:pt>
                <c:pt idx="1063">
                  <c:v>0.66678778725473464</c:v>
                </c:pt>
                <c:pt idx="1064">
                  <c:v>0.65003705241569842</c:v>
                </c:pt>
                <c:pt idx="1065">
                  <c:v>0.65621314748647941</c:v>
                </c:pt>
                <c:pt idx="1066">
                  <c:v>0.65847493610415186</c:v>
                </c:pt>
                <c:pt idx="1067">
                  <c:v>0.6342458488870456</c:v>
                </c:pt>
                <c:pt idx="1068">
                  <c:v>0.62375466764682452</c:v>
                </c:pt>
                <c:pt idx="1069">
                  <c:v>0.61250396825560438</c:v>
                </c:pt>
                <c:pt idx="1070">
                  <c:v>0.5935999824124274</c:v>
                </c:pt>
                <c:pt idx="1071">
                  <c:v>0.59420759705553139</c:v>
                </c:pt>
                <c:pt idx="1072">
                  <c:v>0.57700604243795151</c:v>
                </c:pt>
                <c:pt idx="1073">
                  <c:v>0.57832271723861761</c:v>
                </c:pt>
                <c:pt idx="1074">
                  <c:v>0.58139038100642537</c:v>
                </c:pt>
                <c:pt idx="1075">
                  <c:v>0.57190702994845877</c:v>
                </c:pt>
                <c:pt idx="1076">
                  <c:v>0.56944591585638515</c:v>
                </c:pt>
                <c:pt idx="1077">
                  <c:v>0.57044118992766546</c:v>
                </c:pt>
                <c:pt idx="1078">
                  <c:v>0.57518659464635391</c:v>
                </c:pt>
                <c:pt idx="1079">
                  <c:v>0.58984931337847579</c:v>
                </c:pt>
                <c:pt idx="1080">
                  <c:v>0.57324387528111531</c:v>
                </c:pt>
                <c:pt idx="1081">
                  <c:v>0.56727551457108505</c:v>
                </c:pt>
                <c:pt idx="1082">
                  <c:v>0.57933524330017683</c:v>
                </c:pt>
                <c:pt idx="1083">
                  <c:v>0.57494421325933742</c:v>
                </c:pt>
                <c:pt idx="1084">
                  <c:v>0.57783217087070127</c:v>
                </c:pt>
                <c:pt idx="1085">
                  <c:v>0.5809299211701151</c:v>
                </c:pt>
                <c:pt idx="1086">
                  <c:v>0.57809505210993584</c:v>
                </c:pt>
                <c:pt idx="1087">
                  <c:v>0.59310715829812977</c:v>
                </c:pt>
                <c:pt idx="1088">
                  <c:v>0.57832145975486493</c:v>
                </c:pt>
                <c:pt idx="1089">
                  <c:v>0.5477191232353491</c:v>
                </c:pt>
                <c:pt idx="1090">
                  <c:v>0.5512870310207818</c:v>
                </c:pt>
                <c:pt idx="1091">
                  <c:v>0.55232514851604209</c:v>
                </c:pt>
                <c:pt idx="1092">
                  <c:v>0.54136409573428446</c:v>
                </c:pt>
                <c:pt idx="1093">
                  <c:v>0.54966447325588697</c:v>
                </c:pt>
                <c:pt idx="1094">
                  <c:v>0.55451672412043518</c:v>
                </c:pt>
                <c:pt idx="1095">
                  <c:v>0.54022538605757364</c:v>
                </c:pt>
                <c:pt idx="1096">
                  <c:v>0.54046453473237355</c:v>
                </c:pt>
                <c:pt idx="1097">
                  <c:v>0.5353575859011368</c:v>
                </c:pt>
                <c:pt idx="1098">
                  <c:v>0.54359086006906088</c:v>
                </c:pt>
                <c:pt idx="1099">
                  <c:v>0.5509546413936256</c:v>
                </c:pt>
                <c:pt idx="1100">
                  <c:v>0.54617155859616173</c:v>
                </c:pt>
                <c:pt idx="1101">
                  <c:v>0.54455590141073351</c:v>
                </c:pt>
                <c:pt idx="1102">
                  <c:v>0.54455590141073351</c:v>
                </c:pt>
                <c:pt idx="1103">
                  <c:v>0.54455590141073351</c:v>
                </c:pt>
                <c:pt idx="1104">
                  <c:v>0.54455590141073351</c:v>
                </c:pt>
                <c:pt idx="1105">
                  <c:v>0.54455590141073351</c:v>
                </c:pt>
                <c:pt idx="1106">
                  <c:v>0.54455590141073351</c:v>
                </c:pt>
                <c:pt idx="1107">
                  <c:v>0.54965789540272569</c:v>
                </c:pt>
                <c:pt idx="1108">
                  <c:v>0.50185310208265088</c:v>
                </c:pt>
                <c:pt idx="1109">
                  <c:v>0.49057694941062191</c:v>
                </c:pt>
                <c:pt idx="1110">
                  <c:v>0.46487781027818331</c:v>
                </c:pt>
                <c:pt idx="1111">
                  <c:v>0.47659904133706021</c:v>
                </c:pt>
                <c:pt idx="1112">
                  <c:v>0.42802984439014558</c:v>
                </c:pt>
                <c:pt idx="1113">
                  <c:v>0.4147508474310091</c:v>
                </c:pt>
                <c:pt idx="1114">
                  <c:v>0.41992801753869574</c:v>
                </c:pt>
                <c:pt idx="1115">
                  <c:v>0.3963674932719139</c:v>
                </c:pt>
                <c:pt idx="1116">
                  <c:v>0.38201503629866124</c:v>
                </c:pt>
                <c:pt idx="1117">
                  <c:v>0.28937578236303596</c:v>
                </c:pt>
                <c:pt idx="1118">
                  <c:v>0.31526052473804511</c:v>
                </c:pt>
                <c:pt idx="1119">
                  <c:v>0.32459828249497852</c:v>
                </c:pt>
                <c:pt idx="1120">
                  <c:v>0.31862553380295644</c:v>
                </c:pt>
                <c:pt idx="1121">
                  <c:v>0.30236922425001844</c:v>
                </c:pt>
                <c:pt idx="1122">
                  <c:v>0.307650231659925</c:v>
                </c:pt>
                <c:pt idx="1123">
                  <c:v>0.29159024215781737</c:v>
                </c:pt>
                <c:pt idx="1124">
                  <c:v>0.30066104082765932</c:v>
                </c:pt>
                <c:pt idx="1125">
                  <c:v>0.30468139523026139</c:v>
                </c:pt>
                <c:pt idx="1126">
                  <c:v>0.31753434758510585</c:v>
                </c:pt>
                <c:pt idx="1127">
                  <c:v>0.29717447374934236</c:v>
                </c:pt>
                <c:pt idx="1128">
                  <c:v>0.27511858466146477</c:v>
                </c:pt>
                <c:pt idx="1129">
                  <c:v>0.26420610852955706</c:v>
                </c:pt>
                <c:pt idx="1130">
                  <c:v>0.24958577299869855</c:v>
                </c:pt>
                <c:pt idx="1131">
                  <c:v>0.25024405539492589</c:v>
                </c:pt>
                <c:pt idx="1132">
                  <c:v>0.29612435390337538</c:v>
                </c:pt>
                <c:pt idx="1133">
                  <c:v>0.30208679366942487</c:v>
                </c:pt>
                <c:pt idx="1134">
                  <c:v>0.28812288756431298</c:v>
                </c:pt>
                <c:pt idx="1135">
                  <c:v>0.28574764825359344</c:v>
                </c:pt>
                <c:pt idx="1136">
                  <c:v>0.26454352165508155</c:v>
                </c:pt>
                <c:pt idx="1137">
                  <c:v>0.26199726986363636</c:v>
                </c:pt>
                <c:pt idx="1138">
                  <c:v>0.28208423885694511</c:v>
                </c:pt>
                <c:pt idx="1139">
                  <c:v>0.27972811772906125</c:v>
                </c:pt>
                <c:pt idx="1140">
                  <c:v>0.27972811772906125</c:v>
                </c:pt>
                <c:pt idx="1141">
                  <c:v>0.27972811772906125</c:v>
                </c:pt>
                <c:pt idx="1142">
                  <c:v>0.26841275626456845</c:v>
                </c:pt>
                <c:pt idx="1143">
                  <c:v>0.29255729989000923</c:v>
                </c:pt>
                <c:pt idx="1144">
                  <c:v>0.28846086016160544</c:v>
                </c:pt>
                <c:pt idx="1145">
                  <c:v>0.28155258265882582</c:v>
                </c:pt>
                <c:pt idx="1146">
                  <c:v>0.26042425967307981</c:v>
                </c:pt>
                <c:pt idx="1147">
                  <c:v>0.27135081160325647</c:v>
                </c:pt>
                <c:pt idx="1148">
                  <c:v>0.30176907658661389</c:v>
                </c:pt>
                <c:pt idx="1149">
                  <c:v>0.30176907658661389</c:v>
                </c:pt>
                <c:pt idx="1150">
                  <c:v>0.31856046387664022</c:v>
                </c:pt>
                <c:pt idx="1151">
                  <c:v>0.32360310255399205</c:v>
                </c:pt>
                <c:pt idx="1152">
                  <c:v>0.32699236848933011</c:v>
                </c:pt>
                <c:pt idx="1153">
                  <c:v>0.33937537253565242</c:v>
                </c:pt>
                <c:pt idx="1154">
                  <c:v>0.32742678210172937</c:v>
                </c:pt>
                <c:pt idx="1155">
                  <c:v>0.3245854138846051</c:v>
                </c:pt>
                <c:pt idx="1156">
                  <c:v>0.28784761298817668</c:v>
                </c:pt>
                <c:pt idx="1157">
                  <c:v>0.2699910174359752</c:v>
                </c:pt>
                <c:pt idx="1158">
                  <c:v>0.28315990455847895</c:v>
                </c:pt>
                <c:pt idx="1159">
                  <c:v>0.27775742775435708</c:v>
                </c:pt>
                <c:pt idx="1160">
                  <c:v>0.26854999549587966</c:v>
                </c:pt>
                <c:pt idx="1161">
                  <c:v>0.28320121541149429</c:v>
                </c:pt>
                <c:pt idx="1162">
                  <c:v>0.29552486648468507</c:v>
                </c:pt>
                <c:pt idx="1163">
                  <c:v>0.30747072569032907</c:v>
                </c:pt>
                <c:pt idx="1164">
                  <c:v>0.32014568938764876</c:v>
                </c:pt>
                <c:pt idx="1165">
                  <c:v>0.30014656468106798</c:v>
                </c:pt>
                <c:pt idx="1166">
                  <c:v>0.29928836010122839</c:v>
                </c:pt>
                <c:pt idx="1167">
                  <c:v>0.28956486761259503</c:v>
                </c:pt>
                <c:pt idx="1168">
                  <c:v>0.28881381015516838</c:v>
                </c:pt>
                <c:pt idx="1169">
                  <c:v>0.27361807603631449</c:v>
                </c:pt>
                <c:pt idx="1170">
                  <c:v>0.26891276509362538</c:v>
                </c:pt>
                <c:pt idx="1171">
                  <c:v>0.27158828775205079</c:v>
                </c:pt>
                <c:pt idx="1172">
                  <c:v>0.27268293524099407</c:v>
                </c:pt>
                <c:pt idx="1173">
                  <c:v>0.26614623326009018</c:v>
                </c:pt>
                <c:pt idx="1174">
                  <c:v>0.26268844909363082</c:v>
                </c:pt>
                <c:pt idx="1175">
                  <c:v>0.26981827234191957</c:v>
                </c:pt>
                <c:pt idx="1176">
                  <c:v>0.25741932152281732</c:v>
                </c:pt>
                <c:pt idx="1177">
                  <c:v>0.26812911173001952</c:v>
                </c:pt>
                <c:pt idx="1178">
                  <c:v>0.26721708016843393</c:v>
                </c:pt>
                <c:pt idx="1179">
                  <c:v>0.25845004937043625</c:v>
                </c:pt>
                <c:pt idx="1180">
                  <c:v>0.25701777012750071</c:v>
                </c:pt>
                <c:pt idx="1181">
                  <c:v>0.25550920948084288</c:v>
                </c:pt>
                <c:pt idx="1182">
                  <c:v>0.22666654256493723</c:v>
                </c:pt>
                <c:pt idx="1183">
                  <c:v>0.23106466134978018</c:v>
                </c:pt>
                <c:pt idx="1184">
                  <c:v>0.21521571957351004</c:v>
                </c:pt>
                <c:pt idx="1185">
                  <c:v>0.23048457597460625</c:v>
                </c:pt>
                <c:pt idx="1186">
                  <c:v>0.22401337944934174</c:v>
                </c:pt>
                <c:pt idx="1187">
                  <c:v>0.21435562100477917</c:v>
                </c:pt>
                <c:pt idx="1188">
                  <c:v>0.19241406046054443</c:v>
                </c:pt>
                <c:pt idx="1189">
                  <c:v>0.1890045396136604</c:v>
                </c:pt>
                <c:pt idx="1190">
                  <c:v>0.18439984658617425</c:v>
                </c:pt>
                <c:pt idx="1191">
                  <c:v>0.18182495982508251</c:v>
                </c:pt>
                <c:pt idx="1192">
                  <c:v>0.21776595181759031</c:v>
                </c:pt>
                <c:pt idx="1193">
                  <c:v>0.21776595181759031</c:v>
                </c:pt>
                <c:pt idx="1194">
                  <c:v>0.21895795881112612</c:v>
                </c:pt>
                <c:pt idx="1195">
                  <c:v>0.22642873243132144</c:v>
                </c:pt>
                <c:pt idx="1196">
                  <c:v>0.24959413490604612</c:v>
                </c:pt>
                <c:pt idx="1197">
                  <c:v>0.31045695726693451</c:v>
                </c:pt>
                <c:pt idx="1198">
                  <c:v>0.33242472503694576</c:v>
                </c:pt>
                <c:pt idx="1199">
                  <c:v>0.34808412315321952</c:v>
                </c:pt>
                <c:pt idx="1200">
                  <c:v>0.3747320471558343</c:v>
                </c:pt>
                <c:pt idx="1201">
                  <c:v>0.39895070757089607</c:v>
                </c:pt>
                <c:pt idx="1202">
                  <c:v>0.45569326869034299</c:v>
                </c:pt>
                <c:pt idx="1203">
                  <c:v>0.40732450633121337</c:v>
                </c:pt>
                <c:pt idx="1204">
                  <c:v>0.42650998318036898</c:v>
                </c:pt>
                <c:pt idx="1205">
                  <c:v>0.39985199132122423</c:v>
                </c:pt>
                <c:pt idx="1206">
                  <c:v>0.36599473043340791</c:v>
                </c:pt>
                <c:pt idx="1207">
                  <c:v>0.3656959855482253</c:v>
                </c:pt>
                <c:pt idx="1208">
                  <c:v>0.37525937062245501</c:v>
                </c:pt>
                <c:pt idx="1209">
                  <c:v>0.38168906960442928</c:v>
                </c:pt>
                <c:pt idx="1210">
                  <c:v>0.38458043871291187</c:v>
                </c:pt>
                <c:pt idx="1211">
                  <c:v>0.34527810959817684</c:v>
                </c:pt>
                <c:pt idx="1212">
                  <c:v>0.30725229280372335</c:v>
                </c:pt>
                <c:pt idx="1213">
                  <c:v>0.35158528115514892</c:v>
                </c:pt>
                <c:pt idx="1214">
                  <c:v>0.37232022703898465</c:v>
                </c:pt>
                <c:pt idx="1215">
                  <c:v>0.40890668346008285</c:v>
                </c:pt>
                <c:pt idx="1216">
                  <c:v>0.41033517102961997</c:v>
                </c:pt>
                <c:pt idx="1217">
                  <c:v>0.40377590177643641</c:v>
                </c:pt>
                <c:pt idx="1218">
                  <c:v>0.47699937386351232</c:v>
                </c:pt>
                <c:pt idx="1219">
                  <c:v>0.45343450388151785</c:v>
                </c:pt>
                <c:pt idx="1220">
                  <c:v>0.41419095190587846</c:v>
                </c:pt>
                <c:pt idx="1221">
                  <c:v>0.42106610914933446</c:v>
                </c:pt>
                <c:pt idx="1222">
                  <c:v>0.42823547006352869</c:v>
                </c:pt>
                <c:pt idx="1223">
                  <c:v>0.41675281734096442</c:v>
                </c:pt>
                <c:pt idx="1224">
                  <c:v>0.4158014348352953</c:v>
                </c:pt>
                <c:pt idx="1225">
                  <c:v>0.4190311562987501</c:v>
                </c:pt>
                <c:pt idx="1226">
                  <c:v>0.41215986058432885</c:v>
                </c:pt>
                <c:pt idx="1227">
                  <c:v>0.40325698246089092</c:v>
                </c:pt>
                <c:pt idx="1228">
                  <c:v>0.38341416011150875</c:v>
                </c:pt>
                <c:pt idx="1229">
                  <c:v>0.37557736263754243</c:v>
                </c:pt>
                <c:pt idx="1230">
                  <c:v>0.35975825413587531</c:v>
                </c:pt>
                <c:pt idx="1231">
                  <c:v>0.33195765633385177</c:v>
                </c:pt>
                <c:pt idx="1232">
                  <c:v>0.29733210363279228</c:v>
                </c:pt>
                <c:pt idx="1233">
                  <c:v>0.27868333123745292</c:v>
                </c:pt>
                <c:pt idx="1234">
                  <c:v>0.29523196330059687</c:v>
                </c:pt>
                <c:pt idx="1235">
                  <c:v>0.28120555720838875</c:v>
                </c:pt>
                <c:pt idx="1236">
                  <c:v>0.26938401395013067</c:v>
                </c:pt>
                <c:pt idx="1237">
                  <c:v>0.26982573771809082</c:v>
                </c:pt>
                <c:pt idx="1238">
                  <c:v>0.26796759133053932</c:v>
                </c:pt>
                <c:pt idx="1239">
                  <c:v>0.2671903665142133</c:v>
                </c:pt>
                <c:pt idx="1240">
                  <c:v>0.29525706036389482</c:v>
                </c:pt>
                <c:pt idx="1241">
                  <c:v>0.31379349773622289</c:v>
                </c:pt>
                <c:pt idx="1242">
                  <c:v>0.33039353144484368</c:v>
                </c:pt>
                <c:pt idx="1243">
                  <c:v>0.30668808734765901</c:v>
                </c:pt>
                <c:pt idx="1244">
                  <c:v>0.29644373367758248</c:v>
                </c:pt>
                <c:pt idx="1245">
                  <c:v>0.28703311528830966</c:v>
                </c:pt>
                <c:pt idx="1246">
                  <c:v>0.29181121256208581</c:v>
                </c:pt>
                <c:pt idx="1247">
                  <c:v>0.25977727767437581</c:v>
                </c:pt>
                <c:pt idx="1248">
                  <c:v>0.22161665148864387</c:v>
                </c:pt>
                <c:pt idx="1249">
                  <c:v>0.22108517825266283</c:v>
                </c:pt>
                <c:pt idx="1250">
                  <c:v>0.19883340866339191</c:v>
                </c:pt>
                <c:pt idx="1251">
                  <c:v>0.19451456258719949</c:v>
                </c:pt>
                <c:pt idx="1252">
                  <c:v>0.20513428368162673</c:v>
                </c:pt>
                <c:pt idx="1253">
                  <c:v>0.19898864773632138</c:v>
                </c:pt>
                <c:pt idx="1254">
                  <c:v>0.18780616267798511</c:v>
                </c:pt>
                <c:pt idx="1255">
                  <c:v>0.1788403719646352</c:v>
                </c:pt>
                <c:pt idx="1256">
                  <c:v>0.15406651153084672</c:v>
                </c:pt>
                <c:pt idx="1257">
                  <c:v>0.13314236584263223</c:v>
                </c:pt>
                <c:pt idx="1258">
                  <c:v>8.9440285267231759E-2</c:v>
                </c:pt>
                <c:pt idx="1259">
                  <c:v>8.1464754677252713E-2</c:v>
                </c:pt>
                <c:pt idx="1260">
                  <c:v>8.5339980610879218E-2</c:v>
                </c:pt>
                <c:pt idx="1261">
                  <c:v>7.7204411444893831E-2</c:v>
                </c:pt>
                <c:pt idx="1262">
                  <c:v>9.5776832921971991E-2</c:v>
                </c:pt>
                <c:pt idx="1263">
                  <c:v>9.0002276602978409E-2</c:v>
                </c:pt>
                <c:pt idx="1264">
                  <c:v>8.5554111290199991E-2</c:v>
                </c:pt>
                <c:pt idx="1265">
                  <c:v>8.6543354073607373E-2</c:v>
                </c:pt>
                <c:pt idx="1266">
                  <c:v>0.10321876358694126</c:v>
                </c:pt>
                <c:pt idx="1267">
                  <c:v>8.0288861458183591E-2</c:v>
                </c:pt>
                <c:pt idx="1268">
                  <c:v>6.7388300151417974E-2</c:v>
                </c:pt>
                <c:pt idx="1269">
                  <c:v>6.6141721904474662E-2</c:v>
                </c:pt>
                <c:pt idx="1270">
                  <c:v>6.9843905669763506E-2</c:v>
                </c:pt>
                <c:pt idx="1271">
                  <c:v>4.8300582551822804E-2</c:v>
                </c:pt>
                <c:pt idx="1272">
                  <c:v>4.7103969582050514E-2</c:v>
                </c:pt>
                <c:pt idx="1273">
                  <c:v>4.374347286467687E-2</c:v>
                </c:pt>
                <c:pt idx="1274">
                  <c:v>4.1163845774088971E-2</c:v>
                </c:pt>
                <c:pt idx="1275">
                  <c:v>4.8588751977765694E-2</c:v>
                </c:pt>
                <c:pt idx="1276">
                  <c:v>5.8145982108557877E-2</c:v>
                </c:pt>
                <c:pt idx="1277">
                  <c:v>-4.7492504404873575E-3</c:v>
                </c:pt>
                <c:pt idx="1278">
                  <c:v>-3.6540534517644614E-2</c:v>
                </c:pt>
                <c:pt idx="1279">
                  <c:v>-2.8806306900938994E-2</c:v>
                </c:pt>
                <c:pt idx="1280">
                  <c:v>-1.6046778445298907E-2</c:v>
                </c:pt>
                <c:pt idx="1281">
                  <c:v>5.5595461404411915E-4</c:v>
                </c:pt>
                <c:pt idx="1282">
                  <c:v>-6.2888570622478782E-2</c:v>
                </c:pt>
                <c:pt idx="1283">
                  <c:v>-4.7192932470821181E-2</c:v>
                </c:pt>
                <c:pt idx="1284">
                  <c:v>-5.0779816764910057E-2</c:v>
                </c:pt>
                <c:pt idx="1285">
                  <c:v>-5.3957676181794027E-2</c:v>
                </c:pt>
                <c:pt idx="1286">
                  <c:v>-6.9313957223603978E-2</c:v>
                </c:pt>
                <c:pt idx="1287">
                  <c:v>-0.1550029529987057</c:v>
                </c:pt>
                <c:pt idx="1288">
                  <c:v>-7.1800943142879103E-2</c:v>
                </c:pt>
                <c:pt idx="1289">
                  <c:v>-6.4775890460053942E-2</c:v>
                </c:pt>
                <c:pt idx="1290">
                  <c:v>-5.9620478170173116E-2</c:v>
                </c:pt>
                <c:pt idx="1291">
                  <c:v>-4.0881098199427882E-2</c:v>
                </c:pt>
                <c:pt idx="1292">
                  <c:v>-1.9207720015064784E-2</c:v>
                </c:pt>
                <c:pt idx="1293">
                  <c:v>-3.8998487927445084E-2</c:v>
                </c:pt>
                <c:pt idx="1294">
                  <c:v>-4.9127655372377288E-2</c:v>
                </c:pt>
                <c:pt idx="1295">
                  <c:v>-6.1874589524369625E-2</c:v>
                </c:pt>
                <c:pt idx="1296">
                  <c:v>-9.638951624266065E-2</c:v>
                </c:pt>
                <c:pt idx="1297">
                  <c:v>-0.12384458429690975</c:v>
                </c:pt>
                <c:pt idx="1298">
                  <c:v>-0.14775822493291021</c:v>
                </c:pt>
                <c:pt idx="1299">
                  <c:v>-0.14654607703166789</c:v>
                </c:pt>
                <c:pt idx="1300">
                  <c:v>-0.15897158736943931</c:v>
                </c:pt>
                <c:pt idx="1301">
                  <c:v>-0.2441871859900363</c:v>
                </c:pt>
                <c:pt idx="1302">
                  <c:v>-0.25954512683114805</c:v>
                </c:pt>
                <c:pt idx="1303">
                  <c:v>-0.25923868467552869</c:v>
                </c:pt>
                <c:pt idx="1304">
                  <c:v>-0.25893157138641332</c:v>
                </c:pt>
                <c:pt idx="1305">
                  <c:v>-0.25806473520023077</c:v>
                </c:pt>
                <c:pt idx="1306">
                  <c:v>-0.28852189686474616</c:v>
                </c:pt>
                <c:pt idx="1307">
                  <c:v>-0.32612909467294976</c:v>
                </c:pt>
                <c:pt idx="1308">
                  <c:v>-0.34786328714684289</c:v>
                </c:pt>
                <c:pt idx="1309">
                  <c:v>-0.35134946234539238</c:v>
                </c:pt>
                <c:pt idx="1310">
                  <c:v>-0.35382680982081993</c:v>
                </c:pt>
                <c:pt idx="1311">
                  <c:v>-0.33548278975861218</c:v>
                </c:pt>
                <c:pt idx="1312">
                  <c:v>-0.37398143506617476</c:v>
                </c:pt>
                <c:pt idx="1313">
                  <c:v>-0.41797931482289957</c:v>
                </c:pt>
                <c:pt idx="1314">
                  <c:v>-0.42215597574243946</c:v>
                </c:pt>
                <c:pt idx="1315">
                  <c:v>-0.42398390632062105</c:v>
                </c:pt>
                <c:pt idx="1316">
                  <c:v>-0.42619864200828017</c:v>
                </c:pt>
                <c:pt idx="1317">
                  <c:v>-0.30751545177777834</c:v>
                </c:pt>
                <c:pt idx="1318">
                  <c:v>-0.31184932480062144</c:v>
                </c:pt>
                <c:pt idx="1319">
                  <c:v>-0.31915561883483456</c:v>
                </c:pt>
                <c:pt idx="1320">
                  <c:v>-0.31595523037841422</c:v>
                </c:pt>
                <c:pt idx="1321">
                  <c:v>-0.31873051268009001</c:v>
                </c:pt>
                <c:pt idx="1322">
                  <c:v>-0.31398824279849513</c:v>
                </c:pt>
                <c:pt idx="1323">
                  <c:v>-0.3292211611422568</c:v>
                </c:pt>
                <c:pt idx="1324">
                  <c:v>-0.32732924587135165</c:v>
                </c:pt>
                <c:pt idx="1325">
                  <c:v>-0.33318851098099567</c:v>
                </c:pt>
                <c:pt idx="1326">
                  <c:v>-0.31415657837537703</c:v>
                </c:pt>
                <c:pt idx="1327">
                  <c:v>-0.40798878659266863</c:v>
                </c:pt>
                <c:pt idx="1328">
                  <c:v>-0.39282299541005194</c:v>
                </c:pt>
                <c:pt idx="1329">
                  <c:v>-0.39379303439511204</c:v>
                </c:pt>
                <c:pt idx="1330">
                  <c:v>-0.39496887198427033</c:v>
                </c:pt>
                <c:pt idx="1331">
                  <c:v>-0.40782159953297797</c:v>
                </c:pt>
                <c:pt idx="1332">
                  <c:v>-0.4313331944101253</c:v>
                </c:pt>
                <c:pt idx="1333">
                  <c:v>-0.42533621385947229</c:v>
                </c:pt>
                <c:pt idx="1334">
                  <c:v>-0.42643234701361282</c:v>
                </c:pt>
                <c:pt idx="1335">
                  <c:v>-0.42807878444010516</c:v>
                </c:pt>
                <c:pt idx="1336">
                  <c:v>-0.41167893943364792</c:v>
                </c:pt>
                <c:pt idx="1337">
                  <c:v>-0.38598499009799997</c:v>
                </c:pt>
                <c:pt idx="1338">
                  <c:v>-0.3980596541280268</c:v>
                </c:pt>
                <c:pt idx="1339">
                  <c:v>-0.40448434129633032</c:v>
                </c:pt>
                <c:pt idx="1340">
                  <c:v>-0.40666172132826117</c:v>
                </c:pt>
                <c:pt idx="1341">
                  <c:v>-0.42268167307468668</c:v>
                </c:pt>
                <c:pt idx="1342">
                  <c:v>-0.44027133645522298</c:v>
                </c:pt>
                <c:pt idx="1343">
                  <c:v>-0.45047445214830339</c:v>
                </c:pt>
                <c:pt idx="1344">
                  <c:v>-0.45263571873760133</c:v>
                </c:pt>
                <c:pt idx="1345">
                  <c:v>-0.45439974122387194</c:v>
                </c:pt>
                <c:pt idx="1346">
                  <c:v>-0.43401414347587902</c:v>
                </c:pt>
                <c:pt idx="1347">
                  <c:v>-0.41429906786113879</c:v>
                </c:pt>
                <c:pt idx="1348">
                  <c:v>-0.4215497168986535</c:v>
                </c:pt>
                <c:pt idx="1349">
                  <c:v>-0.41988235855771588</c:v>
                </c:pt>
                <c:pt idx="1350">
                  <c:v>-0.4213093679759683</c:v>
                </c:pt>
                <c:pt idx="1351">
                  <c:v>-0.40686408814375596</c:v>
                </c:pt>
                <c:pt idx="1352">
                  <c:v>-0.41399958792969493</c:v>
                </c:pt>
                <c:pt idx="1353">
                  <c:v>-0.42880931657517585</c:v>
                </c:pt>
                <c:pt idx="1354">
                  <c:v>-0.43389516548728546</c:v>
                </c:pt>
                <c:pt idx="1355">
                  <c:v>-0.43335910559484303</c:v>
                </c:pt>
                <c:pt idx="1356">
                  <c:v>-0.42729979125595724</c:v>
                </c:pt>
                <c:pt idx="1357">
                  <c:v>-0.4293190038072679</c:v>
                </c:pt>
                <c:pt idx="1358">
                  <c:v>-0.43438329864344011</c:v>
                </c:pt>
                <c:pt idx="1359">
                  <c:v>-0.43659491945740786</c:v>
                </c:pt>
                <c:pt idx="1360">
                  <c:v>-0.44214417472521872</c:v>
                </c:pt>
                <c:pt idx="1361">
                  <c:v>-0.45096365300334978</c:v>
                </c:pt>
                <c:pt idx="1362">
                  <c:v>-0.46580887733867765</c:v>
                </c:pt>
                <c:pt idx="1363">
                  <c:v>-0.46580887733867765</c:v>
                </c:pt>
                <c:pt idx="1364">
                  <c:v>-0.46580887733867765</c:v>
                </c:pt>
                <c:pt idx="1365">
                  <c:v>-0.46580887733867765</c:v>
                </c:pt>
                <c:pt idx="1366">
                  <c:v>-0.46580887733867765</c:v>
                </c:pt>
                <c:pt idx="1367">
                  <c:v>-0.46580887733867765</c:v>
                </c:pt>
                <c:pt idx="1368">
                  <c:v>-0.44665212955294681</c:v>
                </c:pt>
                <c:pt idx="1369">
                  <c:v>-0.44182096589401509</c:v>
                </c:pt>
                <c:pt idx="1370">
                  <c:v>-0.44618971769287064</c:v>
                </c:pt>
                <c:pt idx="1371">
                  <c:v>-0.4529658333546463</c:v>
                </c:pt>
                <c:pt idx="1372">
                  <c:v>-0.49622728390555176</c:v>
                </c:pt>
                <c:pt idx="1373">
                  <c:v>-0.50071472618818313</c:v>
                </c:pt>
                <c:pt idx="1374">
                  <c:v>-0.4950145347050679</c:v>
                </c:pt>
                <c:pt idx="1375">
                  <c:v>-0.49472565685951481</c:v>
                </c:pt>
                <c:pt idx="1376">
                  <c:v>-0.5116571991364196</c:v>
                </c:pt>
                <c:pt idx="1377">
                  <c:v>-0.5239880493788156</c:v>
                </c:pt>
                <c:pt idx="1378">
                  <c:v>-0.5356950952295626</c:v>
                </c:pt>
                <c:pt idx="1379">
                  <c:v>-0.53651719696922029</c:v>
                </c:pt>
                <c:pt idx="1380">
                  <c:v>-0.53882860622932383</c:v>
                </c:pt>
                <c:pt idx="1381">
                  <c:v>-0.5166760708989685</c:v>
                </c:pt>
                <c:pt idx="1382">
                  <c:v>-0.53018578577478348</c:v>
                </c:pt>
                <c:pt idx="1383">
                  <c:v>-0.53097498853560221</c:v>
                </c:pt>
                <c:pt idx="1384">
                  <c:v>-0.53315178189844459</c:v>
                </c:pt>
                <c:pt idx="1385">
                  <c:v>-0.54007795574052953</c:v>
                </c:pt>
                <c:pt idx="1386">
                  <c:v>-0.55650746963469211</c:v>
                </c:pt>
                <c:pt idx="1387">
                  <c:v>-0.55642176890698947</c:v>
                </c:pt>
                <c:pt idx="1388">
                  <c:v>-0.55532495898419165</c:v>
                </c:pt>
                <c:pt idx="1389">
                  <c:v>-0.55503839161072155</c:v>
                </c:pt>
                <c:pt idx="1390">
                  <c:v>-0.55149937226231194</c:v>
                </c:pt>
                <c:pt idx="1391">
                  <c:v>-0.53104707762267434</c:v>
                </c:pt>
                <c:pt idx="1392">
                  <c:v>-0.49777937721625154</c:v>
                </c:pt>
                <c:pt idx="1393">
                  <c:v>-0.4944226564355238</c:v>
                </c:pt>
                <c:pt idx="1394">
                  <c:v>-0.49844464623276563</c:v>
                </c:pt>
                <c:pt idx="1395">
                  <c:v>-0.49960581859178177</c:v>
                </c:pt>
                <c:pt idx="1396">
                  <c:v>-0.50582655885132799</c:v>
                </c:pt>
                <c:pt idx="1397">
                  <c:v>-0.54080470337017561</c:v>
                </c:pt>
                <c:pt idx="1398">
                  <c:v>-0.5547992947663366</c:v>
                </c:pt>
                <c:pt idx="1399">
                  <c:v>-0.55626948953782107</c:v>
                </c:pt>
                <c:pt idx="1400">
                  <c:v>-0.55916195488884268</c:v>
                </c:pt>
                <c:pt idx="1401">
                  <c:v>-0.55916195488884268</c:v>
                </c:pt>
                <c:pt idx="1402">
                  <c:v>-0.54862408077575453</c:v>
                </c:pt>
                <c:pt idx="1403">
                  <c:v>-0.54304885245169621</c:v>
                </c:pt>
                <c:pt idx="1404">
                  <c:v>-0.53703947255884965</c:v>
                </c:pt>
                <c:pt idx="1405">
                  <c:v>-0.52954427881745858</c:v>
                </c:pt>
                <c:pt idx="1406">
                  <c:v>-0.533546298220404</c:v>
                </c:pt>
                <c:pt idx="1407">
                  <c:v>-0.51548417164574079</c:v>
                </c:pt>
                <c:pt idx="1408">
                  <c:v>-0.51030409664969978</c:v>
                </c:pt>
                <c:pt idx="1409">
                  <c:v>-0.51076698608795723</c:v>
                </c:pt>
                <c:pt idx="1410">
                  <c:v>-0.51076698608795723</c:v>
                </c:pt>
                <c:pt idx="1411">
                  <c:v>-0.51667179124688345</c:v>
                </c:pt>
                <c:pt idx="1412">
                  <c:v>-0.49523344938622749</c:v>
                </c:pt>
                <c:pt idx="1413">
                  <c:v>-0.48000356004030598</c:v>
                </c:pt>
                <c:pt idx="1414">
                  <c:v>-0.47486078150790118</c:v>
                </c:pt>
                <c:pt idx="1415">
                  <c:v>-0.47931445958813435</c:v>
                </c:pt>
                <c:pt idx="1416">
                  <c:v>-0.48386637033780766</c:v>
                </c:pt>
                <c:pt idx="1417">
                  <c:v>-0.4613303980386248</c:v>
                </c:pt>
                <c:pt idx="1418">
                  <c:v>-0.45532811033262255</c:v>
                </c:pt>
                <c:pt idx="1419">
                  <c:v>-0.45787080143051745</c:v>
                </c:pt>
                <c:pt idx="1420">
                  <c:v>-0.46460801596529933</c:v>
                </c:pt>
                <c:pt idx="1421">
                  <c:v>-0.45173110745114919</c:v>
                </c:pt>
                <c:pt idx="1422">
                  <c:v>-0.44791636156987663</c:v>
                </c:pt>
                <c:pt idx="1423">
                  <c:v>-0.45826124821334829</c:v>
                </c:pt>
                <c:pt idx="1424">
                  <c:v>-0.46029527957736205</c:v>
                </c:pt>
                <c:pt idx="1425">
                  <c:v>-0.46222926922532481</c:v>
                </c:pt>
                <c:pt idx="1426">
                  <c:v>-0.48194681979059306</c:v>
                </c:pt>
                <c:pt idx="1427">
                  <c:v>-0.45830307283049532</c:v>
                </c:pt>
                <c:pt idx="1428">
                  <c:v>-0.44992857165505951</c:v>
                </c:pt>
                <c:pt idx="1429">
                  <c:v>-0.45114185337753876</c:v>
                </c:pt>
                <c:pt idx="1430">
                  <c:v>-0.45311538766615589</c:v>
                </c:pt>
                <c:pt idx="1431">
                  <c:v>-0.45143100471157449</c:v>
                </c:pt>
                <c:pt idx="1432">
                  <c:v>-0.43419924198165827</c:v>
                </c:pt>
                <c:pt idx="1433">
                  <c:v>-0.43426797921628135</c:v>
                </c:pt>
                <c:pt idx="1434">
                  <c:v>-0.4354228354936554</c:v>
                </c:pt>
                <c:pt idx="1435">
                  <c:v>-0.43338691270071117</c:v>
                </c:pt>
                <c:pt idx="1436">
                  <c:v>-0.439603109017217</c:v>
                </c:pt>
                <c:pt idx="1437">
                  <c:v>-0.43906583757370932</c:v>
                </c:pt>
                <c:pt idx="1438">
                  <c:v>-0.43140691848742441</c:v>
                </c:pt>
                <c:pt idx="1439">
                  <c:v>-0.42820861490254991</c:v>
                </c:pt>
                <c:pt idx="1440">
                  <c:v>-0.42229824175536185</c:v>
                </c:pt>
                <c:pt idx="1441">
                  <c:v>-0.4418415815643385</c:v>
                </c:pt>
                <c:pt idx="1442">
                  <c:v>-0.4359981836946179</c:v>
                </c:pt>
                <c:pt idx="1443">
                  <c:v>-0.428310942349863</c:v>
                </c:pt>
                <c:pt idx="1444">
                  <c:v>-0.43024478863811</c:v>
                </c:pt>
                <c:pt idx="1445">
                  <c:v>-0.42828380956865547</c:v>
                </c:pt>
                <c:pt idx="1446">
                  <c:v>-0.43160619254949906</c:v>
                </c:pt>
                <c:pt idx="1447">
                  <c:v>-0.41747380640884707</c:v>
                </c:pt>
                <c:pt idx="1448">
                  <c:v>-0.41747380640884707</c:v>
                </c:pt>
                <c:pt idx="1449">
                  <c:v>-0.4165310148396455</c:v>
                </c:pt>
                <c:pt idx="1450">
                  <c:v>-0.41863158191961053</c:v>
                </c:pt>
                <c:pt idx="1451">
                  <c:v>-0.41093600658256058</c:v>
                </c:pt>
                <c:pt idx="1452">
                  <c:v>-0.38048338614292998</c:v>
                </c:pt>
                <c:pt idx="1453">
                  <c:v>-0.37728636178832342</c:v>
                </c:pt>
                <c:pt idx="1454">
                  <c:v>-0.37728636178832342</c:v>
                </c:pt>
                <c:pt idx="1455">
                  <c:v>-0.37317353723267394</c:v>
                </c:pt>
                <c:pt idx="1456">
                  <c:v>-0.36450957646970683</c:v>
                </c:pt>
                <c:pt idx="1457">
                  <c:v>-0.36426855165139815</c:v>
                </c:pt>
                <c:pt idx="1458">
                  <c:v>-0.35820135230719574</c:v>
                </c:pt>
                <c:pt idx="1459">
                  <c:v>-0.36413292795289715</c:v>
                </c:pt>
                <c:pt idx="1460">
                  <c:v>-0.36105863958691442</c:v>
                </c:pt>
                <c:pt idx="1461">
                  <c:v>-0.3638861302526924</c:v>
                </c:pt>
                <c:pt idx="1462">
                  <c:v>-0.33585340610072467</c:v>
                </c:pt>
                <c:pt idx="1463">
                  <c:v>-0.327318017057176</c:v>
                </c:pt>
                <c:pt idx="1464">
                  <c:v>-0.31857348924715501</c:v>
                </c:pt>
                <c:pt idx="1465">
                  <c:v>-0.31393381843993134</c:v>
                </c:pt>
                <c:pt idx="1466">
                  <c:v>-0.31323128777762532</c:v>
                </c:pt>
                <c:pt idx="1467">
                  <c:v>-0.29801602348283801</c:v>
                </c:pt>
                <c:pt idx="1468">
                  <c:v>-0.276538289941888</c:v>
                </c:pt>
                <c:pt idx="1469">
                  <c:v>-0.27377248381604957</c:v>
                </c:pt>
                <c:pt idx="1470">
                  <c:v>-0.28514596530394942</c:v>
                </c:pt>
                <c:pt idx="1471">
                  <c:v>-0.26557090686388807</c:v>
                </c:pt>
                <c:pt idx="1472">
                  <c:v>-0.28588970633184113</c:v>
                </c:pt>
                <c:pt idx="1473">
                  <c:v>-0.27412365875579925</c:v>
                </c:pt>
                <c:pt idx="1474">
                  <c:v>-0.27230487680204002</c:v>
                </c:pt>
                <c:pt idx="1475">
                  <c:v>-0.26802402381063672</c:v>
                </c:pt>
                <c:pt idx="1476">
                  <c:v>-0.28655992975084343</c:v>
                </c:pt>
                <c:pt idx="1477">
                  <c:v>-0.27358287268251991</c:v>
                </c:pt>
                <c:pt idx="1478">
                  <c:v>-0.27358287268251991</c:v>
                </c:pt>
                <c:pt idx="1479">
                  <c:v>-0.27540308304974748</c:v>
                </c:pt>
                <c:pt idx="1480">
                  <c:v>-0.28800246962846415</c:v>
                </c:pt>
                <c:pt idx="1481">
                  <c:v>-0.30980459636554336</c:v>
                </c:pt>
                <c:pt idx="1482">
                  <c:v>-0.33805294870326547</c:v>
                </c:pt>
                <c:pt idx="1483">
                  <c:v>-0.33211119104725056</c:v>
                </c:pt>
                <c:pt idx="1484">
                  <c:v>-0.33715321796887537</c:v>
                </c:pt>
                <c:pt idx="1485">
                  <c:v>-0.33287392886130934</c:v>
                </c:pt>
                <c:pt idx="1486">
                  <c:v>-0.35126798045178553</c:v>
                </c:pt>
                <c:pt idx="1487">
                  <c:v>-0.3526040845895913</c:v>
                </c:pt>
                <c:pt idx="1488">
                  <c:v>-0.35486574628586703</c:v>
                </c:pt>
                <c:pt idx="1489">
                  <c:v>-0.34996547260818756</c:v>
                </c:pt>
                <c:pt idx="1490">
                  <c:v>-0.35411214528805013</c:v>
                </c:pt>
                <c:pt idx="1491">
                  <c:v>-0.356451016037865</c:v>
                </c:pt>
                <c:pt idx="1492">
                  <c:v>-0.35585882531997193</c:v>
                </c:pt>
                <c:pt idx="1493">
                  <c:v>-0.36437894630502105</c:v>
                </c:pt>
                <c:pt idx="1494">
                  <c:v>-0.36494341861294488</c:v>
                </c:pt>
                <c:pt idx="1495">
                  <c:v>-0.37009234845254468</c:v>
                </c:pt>
                <c:pt idx="1496">
                  <c:v>-0.38208571943072223</c:v>
                </c:pt>
                <c:pt idx="1497">
                  <c:v>-0.40253899445513125</c:v>
                </c:pt>
                <c:pt idx="1498">
                  <c:v>-0.42021179238158934</c:v>
                </c:pt>
                <c:pt idx="1499">
                  <c:v>-0.42407710703186141</c:v>
                </c:pt>
                <c:pt idx="1500">
                  <c:v>-0.43206544673983732</c:v>
                </c:pt>
                <c:pt idx="1501">
                  <c:v>-0.44107217943158716</c:v>
                </c:pt>
                <c:pt idx="1502">
                  <c:v>-0.40698317230893932</c:v>
                </c:pt>
                <c:pt idx="1503">
                  <c:v>-0.39966481590715969</c:v>
                </c:pt>
                <c:pt idx="1504">
                  <c:v>-0.39692907707861208</c:v>
                </c:pt>
                <c:pt idx="1505">
                  <c:v>-0.40238297943677093</c:v>
                </c:pt>
                <c:pt idx="1506">
                  <c:v>-0.38131664219727862</c:v>
                </c:pt>
                <c:pt idx="1507">
                  <c:v>-0.38351685106715505</c:v>
                </c:pt>
                <c:pt idx="1508">
                  <c:v>-0.36485693953110232</c:v>
                </c:pt>
                <c:pt idx="1509">
                  <c:v>-0.36399421127934639</c:v>
                </c:pt>
                <c:pt idx="1510">
                  <c:v>-0.35527112788160781</c:v>
                </c:pt>
                <c:pt idx="1511">
                  <c:v>-0.33831748644215554</c:v>
                </c:pt>
                <c:pt idx="1512">
                  <c:v>-0.35838371355610088</c:v>
                </c:pt>
                <c:pt idx="1513">
                  <c:v>-0.35495688102260747</c:v>
                </c:pt>
                <c:pt idx="1514">
                  <c:v>-0.34621704472870479</c:v>
                </c:pt>
                <c:pt idx="1515">
                  <c:v>-0.34809679696546802</c:v>
                </c:pt>
                <c:pt idx="1516">
                  <c:v>-0.33405466444847187</c:v>
                </c:pt>
                <c:pt idx="1517">
                  <c:v>-0.32526623432021556</c:v>
                </c:pt>
                <c:pt idx="1518">
                  <c:v>-0.33255866791076716</c:v>
                </c:pt>
                <c:pt idx="1519">
                  <c:v>-0.33837239271981268</c:v>
                </c:pt>
                <c:pt idx="1520">
                  <c:v>-0.33172541136817651</c:v>
                </c:pt>
                <c:pt idx="1521">
                  <c:v>-0.32751285978427086</c:v>
                </c:pt>
                <c:pt idx="1522">
                  <c:v>-0.34109262461234718</c:v>
                </c:pt>
                <c:pt idx="1523">
                  <c:v>-0.33343064102430398</c:v>
                </c:pt>
                <c:pt idx="1524">
                  <c:v>-0.325590359710626</c:v>
                </c:pt>
                <c:pt idx="1525">
                  <c:v>-0.3118744964855874</c:v>
                </c:pt>
                <c:pt idx="1526">
                  <c:v>-0.34247970626766056</c:v>
                </c:pt>
                <c:pt idx="1527">
                  <c:v>-0.33092245556508987</c:v>
                </c:pt>
                <c:pt idx="1528">
                  <c:v>-0.31518900076166922</c:v>
                </c:pt>
                <c:pt idx="1529">
                  <c:v>-0.32221971253816806</c:v>
                </c:pt>
                <c:pt idx="1530">
                  <c:v>-0.32549946114458339</c:v>
                </c:pt>
                <c:pt idx="1531">
                  <c:v>-0.30827313872974438</c:v>
                </c:pt>
                <c:pt idx="1532">
                  <c:v>-0.3230794087672515</c:v>
                </c:pt>
                <c:pt idx="1533">
                  <c:v>-0.31290752587885057</c:v>
                </c:pt>
                <c:pt idx="1534">
                  <c:v>-0.31123278231957757</c:v>
                </c:pt>
                <c:pt idx="1535">
                  <c:v>-0.31376484398037696</c:v>
                </c:pt>
                <c:pt idx="1536">
                  <c:v>-0.33107101940805583</c:v>
                </c:pt>
                <c:pt idx="1537">
                  <c:v>-0.32891100085496361</c:v>
                </c:pt>
                <c:pt idx="1538">
                  <c:v>-0.32660052044242216</c:v>
                </c:pt>
                <c:pt idx="1539">
                  <c:v>-0.32601294205587283</c:v>
                </c:pt>
                <c:pt idx="1540">
                  <c:v>-0.32933931249494952</c:v>
                </c:pt>
                <c:pt idx="1541">
                  <c:v>-0.31628496722318</c:v>
                </c:pt>
                <c:pt idx="1542">
                  <c:v>-0.287415161086364</c:v>
                </c:pt>
                <c:pt idx="1543">
                  <c:v>-0.27929169451981972</c:v>
                </c:pt>
                <c:pt idx="1544">
                  <c:v>-0.27834838912658477</c:v>
                </c:pt>
                <c:pt idx="1545">
                  <c:v>-0.28553984257369469</c:v>
                </c:pt>
                <c:pt idx="1546">
                  <c:v>-0.28905934707421732</c:v>
                </c:pt>
                <c:pt idx="1547">
                  <c:v>-0.26726367767520132</c:v>
                </c:pt>
                <c:pt idx="1548">
                  <c:v>-0.2680494572686315</c:v>
                </c:pt>
                <c:pt idx="1549">
                  <c:v>-0.28458824538751337</c:v>
                </c:pt>
                <c:pt idx="1550">
                  <c:v>-0.28569076153872897</c:v>
                </c:pt>
                <c:pt idx="1551">
                  <c:v>-0.29836266724829136</c:v>
                </c:pt>
                <c:pt idx="1552">
                  <c:v>-0.28853828952822957</c:v>
                </c:pt>
                <c:pt idx="1553">
                  <c:v>-0.28797229223365972</c:v>
                </c:pt>
                <c:pt idx="1554">
                  <c:v>-0.29574375807679337</c:v>
                </c:pt>
                <c:pt idx="1555">
                  <c:v>-0.29832507676197645</c:v>
                </c:pt>
                <c:pt idx="1556">
                  <c:v>-0.29426578859330299</c:v>
                </c:pt>
                <c:pt idx="1557">
                  <c:v>-0.2841421142552214</c:v>
                </c:pt>
                <c:pt idx="1558">
                  <c:v>-0.30731422549429904</c:v>
                </c:pt>
                <c:pt idx="1559">
                  <c:v>-0.30460391081564542</c:v>
                </c:pt>
                <c:pt idx="1560">
                  <c:v>-0.30307851129035718</c:v>
                </c:pt>
                <c:pt idx="1561">
                  <c:v>-0.30585221816580416</c:v>
                </c:pt>
                <c:pt idx="1562">
                  <c:v>-0.27255972622090618</c:v>
                </c:pt>
                <c:pt idx="1563">
                  <c:v>-0.26371951406796801</c:v>
                </c:pt>
                <c:pt idx="1564">
                  <c:v>-0.26535434572996214</c:v>
                </c:pt>
                <c:pt idx="1565">
                  <c:v>-0.27117039937877108</c:v>
                </c:pt>
                <c:pt idx="1566">
                  <c:v>-0.25465579300907637</c:v>
                </c:pt>
                <c:pt idx="1567">
                  <c:v>-0.25213143318567977</c:v>
                </c:pt>
                <c:pt idx="1568">
                  <c:v>-0.2551790768054204</c:v>
                </c:pt>
                <c:pt idx="1569">
                  <c:v>-0.25512524135087722</c:v>
                </c:pt>
                <c:pt idx="1570">
                  <c:v>-0.25209179869708664</c:v>
                </c:pt>
                <c:pt idx="1571">
                  <c:v>-0.24618642540918423</c:v>
                </c:pt>
                <c:pt idx="1572">
                  <c:v>-0.23288779837384566</c:v>
                </c:pt>
                <c:pt idx="1573">
                  <c:v>-0.23129283266544426</c:v>
                </c:pt>
                <c:pt idx="1574">
                  <c:v>-0.23101867365481332</c:v>
                </c:pt>
                <c:pt idx="1575">
                  <c:v>-0.23658553522852466</c:v>
                </c:pt>
                <c:pt idx="1576">
                  <c:v>-0.24144077846767101</c:v>
                </c:pt>
                <c:pt idx="1577">
                  <c:v>-0.2770781832929779</c:v>
                </c:pt>
                <c:pt idx="1578">
                  <c:v>-0.27889021537387676</c:v>
                </c:pt>
                <c:pt idx="1579">
                  <c:v>-0.28209850609843046</c:v>
                </c:pt>
                <c:pt idx="1580">
                  <c:v>-0.28139699363372062</c:v>
                </c:pt>
                <c:pt idx="1581">
                  <c:v>-0.28210557475015141</c:v>
                </c:pt>
                <c:pt idx="1582">
                  <c:v>-0.2845620535218768</c:v>
                </c:pt>
                <c:pt idx="1583">
                  <c:v>-0.29179456963628631</c:v>
                </c:pt>
                <c:pt idx="1584">
                  <c:v>-0.29566704132831134</c:v>
                </c:pt>
                <c:pt idx="1585">
                  <c:v>-0.29680047440686308</c:v>
                </c:pt>
                <c:pt idx="1586">
                  <c:v>-0.27346865853521962</c:v>
                </c:pt>
                <c:pt idx="1587">
                  <c:v>-0.26494902956473226</c:v>
                </c:pt>
                <c:pt idx="1588">
                  <c:v>-0.26255120486634254</c:v>
                </c:pt>
                <c:pt idx="1589">
                  <c:v>-0.26686687721535479</c:v>
                </c:pt>
                <c:pt idx="1590">
                  <c:v>-0.26260872964912635</c:v>
                </c:pt>
                <c:pt idx="1591">
                  <c:v>-0.23895083088780808</c:v>
                </c:pt>
                <c:pt idx="1592">
                  <c:v>-0.24639325955153638</c:v>
                </c:pt>
                <c:pt idx="1593">
                  <c:v>-0.25393266198315945</c:v>
                </c:pt>
                <c:pt idx="1594">
                  <c:v>-0.24984081607910269</c:v>
                </c:pt>
                <c:pt idx="1595">
                  <c:v>-0.24704512875662149</c:v>
                </c:pt>
                <c:pt idx="1596">
                  <c:v>-0.24133749834313212</c:v>
                </c:pt>
                <c:pt idx="1597">
                  <c:v>-0.27241924473283885</c:v>
                </c:pt>
                <c:pt idx="1598">
                  <c:v>-0.27870099728932707</c:v>
                </c:pt>
                <c:pt idx="1599">
                  <c:v>-0.27958536859554034</c:v>
                </c:pt>
                <c:pt idx="1600">
                  <c:v>-0.28165859399963994</c:v>
                </c:pt>
                <c:pt idx="1601">
                  <c:v>-0.27939895539215265</c:v>
                </c:pt>
                <c:pt idx="1602">
                  <c:v>-0.26752165335440542</c:v>
                </c:pt>
                <c:pt idx="1603">
                  <c:v>-0.26357793933968054</c:v>
                </c:pt>
                <c:pt idx="1604">
                  <c:v>-0.27386864788248</c:v>
                </c:pt>
                <c:pt idx="1605">
                  <c:v>-0.27153750727246156</c:v>
                </c:pt>
                <c:pt idx="1606">
                  <c:v>-0.2919067423061773</c:v>
                </c:pt>
                <c:pt idx="1607">
                  <c:v>-0.31847437737928896</c:v>
                </c:pt>
                <c:pt idx="1608">
                  <c:v>-0.31058694171067269</c:v>
                </c:pt>
                <c:pt idx="1609">
                  <c:v>-0.31257544325556785</c:v>
                </c:pt>
                <c:pt idx="1610">
                  <c:v>-0.30657646914603237</c:v>
                </c:pt>
                <c:pt idx="1611">
                  <c:v>-0.29397032496760456</c:v>
                </c:pt>
                <c:pt idx="1612">
                  <c:v>-0.29129965471674069</c:v>
                </c:pt>
                <c:pt idx="1613">
                  <c:v>-0.29121587555267697</c:v>
                </c:pt>
                <c:pt idx="1614">
                  <c:v>-0.29050528039052148</c:v>
                </c:pt>
                <c:pt idx="1615">
                  <c:v>-0.29285908222023183</c:v>
                </c:pt>
                <c:pt idx="1616">
                  <c:v>-0.29223849116832934</c:v>
                </c:pt>
                <c:pt idx="1617">
                  <c:v>-0.28086711115523388</c:v>
                </c:pt>
                <c:pt idx="1618">
                  <c:v>-0.2776059714980198</c:v>
                </c:pt>
                <c:pt idx="1619">
                  <c:v>-0.2760335329048933</c:v>
                </c:pt>
                <c:pt idx="1620">
                  <c:v>-0.2785269240850935</c:v>
                </c:pt>
                <c:pt idx="1621">
                  <c:v>-0.2751984468877548</c:v>
                </c:pt>
                <c:pt idx="1622">
                  <c:v>-0.28186319684308808</c:v>
                </c:pt>
                <c:pt idx="1623">
                  <c:v>-0.28186319684308808</c:v>
                </c:pt>
                <c:pt idx="1624">
                  <c:v>-0.28186319684308808</c:v>
                </c:pt>
                <c:pt idx="1625">
                  <c:v>-0.28186319684308808</c:v>
                </c:pt>
                <c:pt idx="1626">
                  <c:v>-0.28186319684308808</c:v>
                </c:pt>
                <c:pt idx="1627">
                  <c:v>-0.28186319684308808</c:v>
                </c:pt>
                <c:pt idx="1628">
                  <c:v>-0.28186319684308808</c:v>
                </c:pt>
                <c:pt idx="1629">
                  <c:v>-0.28422754426841634</c:v>
                </c:pt>
                <c:pt idx="1630">
                  <c:v>-0.28528979311090108</c:v>
                </c:pt>
                <c:pt idx="1631">
                  <c:v>-0.25375489732286338</c:v>
                </c:pt>
                <c:pt idx="1632">
                  <c:v>-0.25775591598886782</c:v>
                </c:pt>
                <c:pt idx="1633">
                  <c:v>-0.25838812503556063</c:v>
                </c:pt>
                <c:pt idx="1634">
                  <c:v>-0.24034885736012748</c:v>
                </c:pt>
                <c:pt idx="1635">
                  <c:v>-0.22880857339235472</c:v>
                </c:pt>
                <c:pt idx="1636">
                  <c:v>-0.22072294468829878</c:v>
                </c:pt>
                <c:pt idx="1637">
                  <c:v>-0.20641768787179254</c:v>
                </c:pt>
                <c:pt idx="1638">
                  <c:v>-0.20686004675861536</c:v>
                </c:pt>
                <c:pt idx="1639">
                  <c:v>-0.19368673874248088</c:v>
                </c:pt>
                <c:pt idx="1640">
                  <c:v>-0.21383391807725594</c:v>
                </c:pt>
                <c:pt idx="1641">
                  <c:v>-0.22911232949418092</c:v>
                </c:pt>
                <c:pt idx="1642">
                  <c:v>-0.22683764740838919</c:v>
                </c:pt>
                <c:pt idx="1643">
                  <c:v>-0.23077750961865059</c:v>
                </c:pt>
                <c:pt idx="1644">
                  <c:v>-0.22564815226165336</c:v>
                </c:pt>
                <c:pt idx="1645">
                  <c:v>-0.21127299366507041</c:v>
                </c:pt>
                <c:pt idx="1646">
                  <c:v>-0.22441637783526625</c:v>
                </c:pt>
                <c:pt idx="1647">
                  <c:v>-0.23081309760865432</c:v>
                </c:pt>
                <c:pt idx="1648">
                  <c:v>-0.23968724840230662</c:v>
                </c:pt>
                <c:pt idx="1649">
                  <c:v>-0.23411444380748325</c:v>
                </c:pt>
                <c:pt idx="1650">
                  <c:v>-0.22246809792462321</c:v>
                </c:pt>
                <c:pt idx="1651">
                  <c:v>-0.22659512937446546</c:v>
                </c:pt>
                <c:pt idx="1652">
                  <c:v>-0.22917299392733048</c:v>
                </c:pt>
                <c:pt idx="1653">
                  <c:v>-0.24940551864120675</c:v>
                </c:pt>
                <c:pt idx="1654">
                  <c:v>-0.25403823664731129</c:v>
                </c:pt>
                <c:pt idx="1655">
                  <c:v>-0.25872595580813279</c:v>
                </c:pt>
                <c:pt idx="1656">
                  <c:v>-0.24915562782443459</c:v>
                </c:pt>
                <c:pt idx="1657">
                  <c:v>-0.24616275252083031</c:v>
                </c:pt>
                <c:pt idx="1658">
                  <c:v>-0.24767855776784409</c:v>
                </c:pt>
                <c:pt idx="1659">
                  <c:v>-0.24276102176804992</c:v>
                </c:pt>
                <c:pt idx="1660">
                  <c:v>-0.25111619692769188</c:v>
                </c:pt>
                <c:pt idx="1661">
                  <c:v>-0.25516711783805235</c:v>
                </c:pt>
                <c:pt idx="1662">
                  <c:v>-0.26723258340541711</c:v>
                </c:pt>
                <c:pt idx="1663">
                  <c:v>-0.26561018007739801</c:v>
                </c:pt>
                <c:pt idx="1664">
                  <c:v>-0.26975189430926538</c:v>
                </c:pt>
                <c:pt idx="1665">
                  <c:v>-0.26796937189521292</c:v>
                </c:pt>
                <c:pt idx="1666">
                  <c:v>-0.26628744236044238</c:v>
                </c:pt>
                <c:pt idx="1667">
                  <c:v>-0.23935824231129874</c:v>
                </c:pt>
                <c:pt idx="1668">
                  <c:v>-0.23347453920573602</c:v>
                </c:pt>
                <c:pt idx="1669">
                  <c:v>-0.22781457244309766</c:v>
                </c:pt>
                <c:pt idx="1670">
                  <c:v>-0.23183856427970173</c:v>
                </c:pt>
                <c:pt idx="1671">
                  <c:v>-0.22577990232448431</c:v>
                </c:pt>
                <c:pt idx="1672">
                  <c:v>-0.22658304605155666</c:v>
                </c:pt>
                <c:pt idx="1673">
                  <c:v>-0.23119339263240063</c:v>
                </c:pt>
                <c:pt idx="1674">
                  <c:v>-0.22554570519276532</c:v>
                </c:pt>
                <c:pt idx="1675">
                  <c:v>-0.22458206367676803</c:v>
                </c:pt>
                <c:pt idx="1676">
                  <c:v>-0.22542335550429224</c:v>
                </c:pt>
                <c:pt idx="1677">
                  <c:v>-0.20468844813967113</c:v>
                </c:pt>
                <c:pt idx="1678">
                  <c:v>-0.21188853266898122</c:v>
                </c:pt>
                <c:pt idx="1679">
                  <c:v>-0.21536209318776511</c:v>
                </c:pt>
                <c:pt idx="1680">
                  <c:v>-0.19840641396754591</c:v>
                </c:pt>
                <c:pt idx="1681">
                  <c:v>-0.20205824680451256</c:v>
                </c:pt>
                <c:pt idx="1682">
                  <c:v>-0.21971940151748079</c:v>
                </c:pt>
                <c:pt idx="1683">
                  <c:v>-0.22016441752386229</c:v>
                </c:pt>
                <c:pt idx="1684">
                  <c:v>-0.22025361851726971</c:v>
                </c:pt>
                <c:pt idx="1685">
                  <c:v>-0.22854628700099378</c:v>
                </c:pt>
                <c:pt idx="1686">
                  <c:v>-0.23212460521227885</c:v>
                </c:pt>
                <c:pt idx="1687">
                  <c:v>-0.21911048313868522</c:v>
                </c:pt>
                <c:pt idx="1688">
                  <c:v>-0.20892789600512326</c:v>
                </c:pt>
                <c:pt idx="1689">
                  <c:v>-0.20545156086637323</c:v>
                </c:pt>
                <c:pt idx="1690">
                  <c:v>-0.20247691977256371</c:v>
                </c:pt>
                <c:pt idx="1691">
                  <c:v>-0.20486075719851238</c:v>
                </c:pt>
                <c:pt idx="1692">
                  <c:v>-0.21406957840253316</c:v>
                </c:pt>
                <c:pt idx="1693">
                  <c:v>-0.21829258272056151</c:v>
                </c:pt>
                <c:pt idx="1694">
                  <c:v>-0.21206903093061069</c:v>
                </c:pt>
                <c:pt idx="1695">
                  <c:v>-0.21707035960761323</c:v>
                </c:pt>
                <c:pt idx="1696">
                  <c:v>-0.21292944910991113</c:v>
                </c:pt>
                <c:pt idx="1697">
                  <c:v>-0.195473261722373</c:v>
                </c:pt>
                <c:pt idx="1698">
                  <c:v>-0.19921212891680051</c:v>
                </c:pt>
                <c:pt idx="1699">
                  <c:v>-0.21609043805299208</c:v>
                </c:pt>
                <c:pt idx="1700">
                  <c:v>-0.21588009005356223</c:v>
                </c:pt>
                <c:pt idx="1701">
                  <c:v>-0.22028503882966322</c:v>
                </c:pt>
                <c:pt idx="1702">
                  <c:v>-0.22744446633065218</c:v>
                </c:pt>
                <c:pt idx="1703">
                  <c:v>-0.2335597738372899</c:v>
                </c:pt>
                <c:pt idx="1704">
                  <c:v>-0.23044414583449915</c:v>
                </c:pt>
                <c:pt idx="1705">
                  <c:v>-0.21692322371621964</c:v>
                </c:pt>
                <c:pt idx="1706">
                  <c:v>-0.21940916977083469</c:v>
                </c:pt>
                <c:pt idx="1707">
                  <c:v>-0.23585745819693069</c:v>
                </c:pt>
                <c:pt idx="1708">
                  <c:v>-0.22228842374490609</c:v>
                </c:pt>
                <c:pt idx="1709">
                  <c:v>-0.22394368601167114</c:v>
                </c:pt>
                <c:pt idx="1710">
                  <c:v>-0.22394368601167114</c:v>
                </c:pt>
                <c:pt idx="1711">
                  <c:v>-0.22394368601167114</c:v>
                </c:pt>
                <c:pt idx="1712">
                  <c:v>-0.25617764452053565</c:v>
                </c:pt>
                <c:pt idx="1713">
                  <c:v>-0.27234223245504008</c:v>
                </c:pt>
                <c:pt idx="1714">
                  <c:v>-0.30585989869266295</c:v>
                </c:pt>
                <c:pt idx="1715">
                  <c:v>-0.31649377345808916</c:v>
                </c:pt>
                <c:pt idx="1716">
                  <c:v>-0.31649377345808916</c:v>
                </c:pt>
                <c:pt idx="1717">
                  <c:v>-0.28737312824237038</c:v>
                </c:pt>
                <c:pt idx="1718">
                  <c:v>-0.29195392438222323</c:v>
                </c:pt>
                <c:pt idx="1719">
                  <c:v>-0.31049409577318976</c:v>
                </c:pt>
                <c:pt idx="1720">
                  <c:v>-0.31187438434477049</c:v>
                </c:pt>
                <c:pt idx="1721">
                  <c:v>-0.32191113686901945</c:v>
                </c:pt>
                <c:pt idx="1722">
                  <c:v>-0.34535290314469685</c:v>
                </c:pt>
                <c:pt idx="1723">
                  <c:v>-0.35915088503623932</c:v>
                </c:pt>
                <c:pt idx="1724">
                  <c:v>-0.3682524080125914</c:v>
                </c:pt>
                <c:pt idx="1725">
                  <c:v>-0.36442616853375592</c:v>
                </c:pt>
                <c:pt idx="1726">
                  <c:v>-0.36474459066266934</c:v>
                </c:pt>
                <c:pt idx="1727">
                  <c:v>-0.36381762136216267</c:v>
                </c:pt>
                <c:pt idx="1728">
                  <c:v>-0.34187085668580397</c:v>
                </c:pt>
                <c:pt idx="1729">
                  <c:v>-0.33586679987663992</c:v>
                </c:pt>
                <c:pt idx="1730">
                  <c:v>-0.34050921160672676</c:v>
                </c:pt>
                <c:pt idx="1731">
                  <c:v>-0.34205570021829085</c:v>
                </c:pt>
                <c:pt idx="1732">
                  <c:v>-0.34397869862500707</c:v>
                </c:pt>
                <c:pt idx="1733">
                  <c:v>-0.33762618881241746</c:v>
                </c:pt>
                <c:pt idx="1734">
                  <c:v>-0.33414251145193885</c:v>
                </c:pt>
                <c:pt idx="1735">
                  <c:v>-0.33364582538508647</c:v>
                </c:pt>
                <c:pt idx="1736">
                  <c:v>-0.339206298290331</c:v>
                </c:pt>
                <c:pt idx="1737">
                  <c:v>-0.35321686099003158</c:v>
                </c:pt>
                <c:pt idx="1738">
                  <c:v>-0.34190797159269953</c:v>
                </c:pt>
                <c:pt idx="1739">
                  <c:v>-0.34145767319245279</c:v>
                </c:pt>
                <c:pt idx="1740">
                  <c:v>-0.34145767319245279</c:v>
                </c:pt>
                <c:pt idx="1741">
                  <c:v>-0.34145767319245279</c:v>
                </c:pt>
                <c:pt idx="1742">
                  <c:v>-0.3281023014583978</c:v>
                </c:pt>
                <c:pt idx="1743">
                  <c:v>-0.33445358635341704</c:v>
                </c:pt>
                <c:pt idx="1744">
                  <c:v>-0.32933890325157</c:v>
                </c:pt>
                <c:pt idx="1745">
                  <c:v>-0.32959423260188025</c:v>
                </c:pt>
                <c:pt idx="1746">
                  <c:v>-0.32747739926255093</c:v>
                </c:pt>
                <c:pt idx="1747">
                  <c:v>-0.32043277517233304</c:v>
                </c:pt>
                <c:pt idx="1748">
                  <c:v>-0.32085085863016327</c:v>
                </c:pt>
                <c:pt idx="1749">
                  <c:v>-0.3248536421410263</c:v>
                </c:pt>
                <c:pt idx="1750">
                  <c:v>-0.32553819556727343</c:v>
                </c:pt>
                <c:pt idx="1751">
                  <c:v>-0.32804879369798273</c:v>
                </c:pt>
                <c:pt idx="1752">
                  <c:v>-0.34017437187482363</c:v>
                </c:pt>
                <c:pt idx="1753">
                  <c:v>-0.3434761506310508</c:v>
                </c:pt>
                <c:pt idx="1754">
                  <c:v>-0.33770088344282229</c:v>
                </c:pt>
                <c:pt idx="1755">
                  <c:v>-0.33202685621870998</c:v>
                </c:pt>
                <c:pt idx="1756">
                  <c:v>-0.32836064523289626</c:v>
                </c:pt>
                <c:pt idx="1757">
                  <c:v>-0.31553204056827089</c:v>
                </c:pt>
                <c:pt idx="1758">
                  <c:v>-0.31232208751276663</c:v>
                </c:pt>
                <c:pt idx="1759">
                  <c:v>-0.31079819377733381</c:v>
                </c:pt>
                <c:pt idx="1760">
                  <c:v>-0.31227304496921482</c:v>
                </c:pt>
                <c:pt idx="1761">
                  <c:v>-0.30983295758197782</c:v>
                </c:pt>
                <c:pt idx="1762">
                  <c:v>-0.30258875698643795</c:v>
                </c:pt>
                <c:pt idx="1763">
                  <c:v>-0.30162813191522075</c:v>
                </c:pt>
                <c:pt idx="1764">
                  <c:v>-0.30244576713917343</c:v>
                </c:pt>
                <c:pt idx="1765">
                  <c:v>-0.30921853320292464</c:v>
                </c:pt>
                <c:pt idx="1766">
                  <c:v>-0.29522500981794497</c:v>
                </c:pt>
                <c:pt idx="1767">
                  <c:v>-0.29027301413747175</c:v>
                </c:pt>
                <c:pt idx="1768">
                  <c:v>-0.28127452900904437</c:v>
                </c:pt>
                <c:pt idx="1769">
                  <c:v>-0.27335000248877228</c:v>
                </c:pt>
                <c:pt idx="1770">
                  <c:v>-0.26453692252865102</c:v>
                </c:pt>
                <c:pt idx="1771">
                  <c:v>-0.24350273975214978</c:v>
                </c:pt>
                <c:pt idx="1772">
                  <c:v>-0.23155851112232251</c:v>
                </c:pt>
                <c:pt idx="1773">
                  <c:v>-0.21763770709745645</c:v>
                </c:pt>
                <c:pt idx="1774">
                  <c:v>-0.23295330636387371</c:v>
                </c:pt>
                <c:pt idx="1775">
                  <c:v>-0.2367533615370947</c:v>
                </c:pt>
                <c:pt idx="1776">
                  <c:v>-0.2310013895312624</c:v>
                </c:pt>
                <c:pt idx="1777">
                  <c:v>-0.20689463679220774</c:v>
                </c:pt>
                <c:pt idx="1778">
                  <c:v>-0.18872516608728246</c:v>
                </c:pt>
                <c:pt idx="1779">
                  <c:v>-0.1898006197999729</c:v>
                </c:pt>
                <c:pt idx="1780">
                  <c:v>-0.19481445461224925</c:v>
                </c:pt>
                <c:pt idx="1781">
                  <c:v>-0.16111454209536968</c:v>
                </c:pt>
                <c:pt idx="1782">
                  <c:v>-0.17958482648534141</c:v>
                </c:pt>
                <c:pt idx="1783">
                  <c:v>-0.20056583377645273</c:v>
                </c:pt>
                <c:pt idx="1784">
                  <c:v>-0.19648123218786831</c:v>
                </c:pt>
                <c:pt idx="1785">
                  <c:v>-0.19900810932523971</c:v>
                </c:pt>
                <c:pt idx="1786">
                  <c:v>-0.19292038515124754</c:v>
                </c:pt>
                <c:pt idx="1787">
                  <c:v>-0.18714651136941496</c:v>
                </c:pt>
                <c:pt idx="1788">
                  <c:v>-0.16885765030597866</c:v>
                </c:pt>
                <c:pt idx="1789">
                  <c:v>-0.18402733737068921</c:v>
                </c:pt>
                <c:pt idx="1790">
                  <c:v>-0.18752664094858187</c:v>
                </c:pt>
                <c:pt idx="1791">
                  <c:v>-0.1831741354287694</c:v>
                </c:pt>
                <c:pt idx="1792">
                  <c:v>-0.18359510309557314</c:v>
                </c:pt>
                <c:pt idx="1793">
                  <c:v>-0.15482960931405065</c:v>
                </c:pt>
                <c:pt idx="1794">
                  <c:v>-0.15362836809253766</c:v>
                </c:pt>
                <c:pt idx="1795">
                  <c:v>-0.17061267680876135</c:v>
                </c:pt>
                <c:pt idx="1796">
                  <c:v>-0.16832279241553938</c:v>
                </c:pt>
                <c:pt idx="1797">
                  <c:v>-0.16658502435625577</c:v>
                </c:pt>
                <c:pt idx="1798">
                  <c:v>-0.15834620442421418</c:v>
                </c:pt>
                <c:pt idx="1799">
                  <c:v>-0.132467479460599</c:v>
                </c:pt>
                <c:pt idx="1800">
                  <c:v>-0.1108025143952755</c:v>
                </c:pt>
                <c:pt idx="1801">
                  <c:v>-8.9174665031609562E-2</c:v>
                </c:pt>
                <c:pt idx="1802">
                  <c:v>-0.10704189252494606</c:v>
                </c:pt>
                <c:pt idx="1803">
                  <c:v>-5.8658933302919936E-2</c:v>
                </c:pt>
                <c:pt idx="1804">
                  <c:v>-3.8971655390083515E-2</c:v>
                </c:pt>
                <c:pt idx="1805">
                  <c:v>-2.1090313449119859E-2</c:v>
                </c:pt>
                <c:pt idx="1806">
                  <c:v>-4.0040836645199175E-2</c:v>
                </c:pt>
                <c:pt idx="1807">
                  <c:v>-1.8741227483236603E-2</c:v>
                </c:pt>
                <c:pt idx="1808">
                  <c:v>3.2823576822337747E-2</c:v>
                </c:pt>
                <c:pt idx="1809">
                  <c:v>6.5701982367614389E-2</c:v>
                </c:pt>
                <c:pt idx="1810">
                  <c:v>6.2720792996114494E-2</c:v>
                </c:pt>
                <c:pt idx="1811">
                  <c:v>-3.5978321221512899E-2</c:v>
                </c:pt>
                <c:pt idx="1812">
                  <c:v>-4.2096249681665712E-2</c:v>
                </c:pt>
                <c:pt idx="1813">
                  <c:v>-3.1235113913142189E-2</c:v>
                </c:pt>
                <c:pt idx="1814">
                  <c:v>-4.2118492347362903E-2</c:v>
                </c:pt>
                <c:pt idx="1815">
                  <c:v>-4.1043949132016144E-2</c:v>
                </c:pt>
                <c:pt idx="1816">
                  <c:v>-3.0958424570194598E-2</c:v>
                </c:pt>
                <c:pt idx="1817">
                  <c:v>2.0729350349041543E-2</c:v>
                </c:pt>
                <c:pt idx="1818">
                  <c:v>1.7353577315796245E-2</c:v>
                </c:pt>
                <c:pt idx="1819">
                  <c:v>4.0027416066359615E-2</c:v>
                </c:pt>
                <c:pt idx="1820">
                  <c:v>6.0844274202428487E-2</c:v>
                </c:pt>
                <c:pt idx="1821">
                  <c:v>0.10164621479724001</c:v>
                </c:pt>
                <c:pt idx="1822">
                  <c:v>0.26372824671297385</c:v>
                </c:pt>
                <c:pt idx="1823">
                  <c:v>0.27680349184925068</c:v>
                </c:pt>
                <c:pt idx="1824">
                  <c:v>0.33916447806395533</c:v>
                </c:pt>
                <c:pt idx="1825">
                  <c:v>0.26917915696255812</c:v>
                </c:pt>
                <c:pt idx="1826">
                  <c:v>0.2721538881986828</c:v>
                </c:pt>
                <c:pt idx="1827">
                  <c:v>0.32017597136695636</c:v>
                </c:pt>
                <c:pt idx="1828">
                  <c:v>0.26185310827536085</c:v>
                </c:pt>
                <c:pt idx="1829">
                  <c:v>0.31786470214034562</c:v>
                </c:pt>
                <c:pt idx="1830">
                  <c:v>0.38889044319715488</c:v>
                </c:pt>
                <c:pt idx="1831">
                  <c:v>0.43566621476122158</c:v>
                </c:pt>
                <c:pt idx="1832">
                  <c:v>0.37383220932924743</c:v>
                </c:pt>
                <c:pt idx="1833">
                  <c:v>0.38965579353836466</c:v>
                </c:pt>
                <c:pt idx="1834">
                  <c:v>0.45980689380781159</c:v>
                </c:pt>
                <c:pt idx="1835">
                  <c:v>0.49410593920488938</c:v>
                </c:pt>
                <c:pt idx="1836">
                  <c:v>0.61313530869573274</c:v>
                </c:pt>
                <c:pt idx="1837">
                  <c:v>0.60865728345654935</c:v>
                </c:pt>
                <c:pt idx="1838">
                  <c:v>0.56337342445788863</c:v>
                </c:pt>
                <c:pt idx="1839">
                  <c:v>0.47069618362152776</c:v>
                </c:pt>
                <c:pt idx="1840">
                  <c:v>0.34419125059331168</c:v>
                </c:pt>
                <c:pt idx="1841">
                  <c:v>0.34364324079032849</c:v>
                </c:pt>
                <c:pt idx="1842">
                  <c:v>0.35111803042025302</c:v>
                </c:pt>
                <c:pt idx="1843">
                  <c:v>0.35111803042025302</c:v>
                </c:pt>
                <c:pt idx="1844">
                  <c:v>0.29895520272385895</c:v>
                </c:pt>
                <c:pt idx="1845">
                  <c:v>0.34177800632463118</c:v>
                </c:pt>
                <c:pt idx="1846">
                  <c:v>0.35893001449690926</c:v>
                </c:pt>
                <c:pt idx="1847">
                  <c:v>0.32976491770957894</c:v>
                </c:pt>
                <c:pt idx="1848">
                  <c:v>0.40363889465998531</c:v>
                </c:pt>
                <c:pt idx="1849">
                  <c:v>0.5064043000283367</c:v>
                </c:pt>
                <c:pt idx="1850">
                  <c:v>0.52675321714209988</c:v>
                </c:pt>
                <c:pt idx="1851">
                  <c:v>0.49148501307545756</c:v>
                </c:pt>
                <c:pt idx="1852">
                  <c:v>0.50255995914113549</c:v>
                </c:pt>
                <c:pt idx="1853">
                  <c:v>0.53015850065447823</c:v>
                </c:pt>
                <c:pt idx="1854">
                  <c:v>0.53159840571928152</c:v>
                </c:pt>
                <c:pt idx="1855">
                  <c:v>0.5942660119325176</c:v>
                </c:pt>
                <c:pt idx="1856">
                  <c:v>0.56766186842079414</c:v>
                </c:pt>
                <c:pt idx="1857">
                  <c:v>0.50407587466247716</c:v>
                </c:pt>
                <c:pt idx="1858">
                  <c:v>0.42863499631178908</c:v>
                </c:pt>
                <c:pt idx="1859">
                  <c:v>0.45586936451101434</c:v>
                </c:pt>
                <c:pt idx="1860">
                  <c:v>0.43902425234260734</c:v>
                </c:pt>
                <c:pt idx="1861">
                  <c:v>0.4663108465982328</c:v>
                </c:pt>
                <c:pt idx="1862">
                  <c:v>0.51663891334485212</c:v>
                </c:pt>
                <c:pt idx="1863">
                  <c:v>0.5517708633526216</c:v>
                </c:pt>
                <c:pt idx="1864">
                  <c:v>0.58137744397700497</c:v>
                </c:pt>
                <c:pt idx="1865">
                  <c:v>0.58655739113323968</c:v>
                </c:pt>
                <c:pt idx="1866">
                  <c:v>0.60205572811141383</c:v>
                </c:pt>
                <c:pt idx="1867">
                  <c:v>0.54885746311942962</c:v>
                </c:pt>
                <c:pt idx="1868">
                  <c:v>0.55213744083975369</c:v>
                </c:pt>
                <c:pt idx="1869">
                  <c:v>0.53543997012915812</c:v>
                </c:pt>
                <c:pt idx="1870">
                  <c:v>0.52074184500820442</c:v>
                </c:pt>
                <c:pt idx="1871">
                  <c:v>0.53751585508430888</c:v>
                </c:pt>
                <c:pt idx="1872">
                  <c:v>0.52105644548227559</c:v>
                </c:pt>
                <c:pt idx="1873">
                  <c:v>0.50941650381770587</c:v>
                </c:pt>
                <c:pt idx="1874">
                  <c:v>0.49511190301576036</c:v>
                </c:pt>
                <c:pt idx="1875">
                  <c:v>0.5320330205364141</c:v>
                </c:pt>
                <c:pt idx="1876">
                  <c:v>0.58030697298266132</c:v>
                </c:pt>
                <c:pt idx="1877">
                  <c:v>0.57241468711838084</c:v>
                </c:pt>
                <c:pt idx="1878">
                  <c:v>0.54816549277658888</c:v>
                </c:pt>
                <c:pt idx="1879">
                  <c:v>0.57232984216386296</c:v>
                </c:pt>
                <c:pt idx="1880">
                  <c:v>0.58641011903857332</c:v>
                </c:pt>
                <c:pt idx="1881">
                  <c:v>0.60042838211704308</c:v>
                </c:pt>
                <c:pt idx="1882">
                  <c:v>0.62662404399692262</c:v>
                </c:pt>
                <c:pt idx="1883">
                  <c:v>0.65052743973249205</c:v>
                </c:pt>
                <c:pt idx="1884">
                  <c:v>0.66909747242778717</c:v>
                </c:pt>
                <c:pt idx="1885">
                  <c:v>0.66909747242778717</c:v>
                </c:pt>
                <c:pt idx="1886">
                  <c:v>0.66909747242778717</c:v>
                </c:pt>
                <c:pt idx="1887">
                  <c:v>0.66909747242778717</c:v>
                </c:pt>
                <c:pt idx="1888">
                  <c:v>0.66909747242778717</c:v>
                </c:pt>
                <c:pt idx="1889">
                  <c:v>0.66909747242778717</c:v>
                </c:pt>
                <c:pt idx="1890">
                  <c:v>0.66909747242778717</c:v>
                </c:pt>
                <c:pt idx="1891">
                  <c:v>0.66909747242778717</c:v>
                </c:pt>
                <c:pt idx="1892">
                  <c:v>0.7436691789076233</c:v>
                </c:pt>
                <c:pt idx="1893">
                  <c:v>0.77082165037638206</c:v>
                </c:pt>
                <c:pt idx="1894">
                  <c:v>0.82772030421233755</c:v>
                </c:pt>
                <c:pt idx="1895">
                  <c:v>0.8792794956585458</c:v>
                </c:pt>
                <c:pt idx="1896">
                  <c:v>0.89429082604016452</c:v>
                </c:pt>
                <c:pt idx="1897">
                  <c:v>0.97719518708023512</c:v>
                </c:pt>
                <c:pt idx="1898">
                  <c:v>1.0105287854547638</c:v>
                </c:pt>
                <c:pt idx="1899">
                  <c:v>0.97503734097191319</c:v>
                </c:pt>
                <c:pt idx="1900">
                  <c:v>0.99779908636533166</c:v>
                </c:pt>
                <c:pt idx="1901">
                  <c:v>1.0401036879220278</c:v>
                </c:pt>
                <c:pt idx="1902">
                  <c:v>0.96989789574011465</c:v>
                </c:pt>
                <c:pt idx="1903">
                  <c:v>0.96946038284173552</c:v>
                </c:pt>
                <c:pt idx="1904">
                  <c:v>0.96762364276687685</c:v>
                </c:pt>
                <c:pt idx="1905">
                  <c:v>1.0408658284775301</c:v>
                </c:pt>
                <c:pt idx="1906">
                  <c:v>1.0494783710069133</c:v>
                </c:pt>
                <c:pt idx="1907">
                  <c:v>1.1579969649932145</c:v>
                </c:pt>
                <c:pt idx="1908">
                  <c:v>1.1514473856980709</c:v>
                </c:pt>
                <c:pt idx="1909">
                  <c:v>1.1439119489428857</c:v>
                </c:pt>
                <c:pt idx="1910">
                  <c:v>1.1532721493942639</c:v>
                </c:pt>
                <c:pt idx="1911">
                  <c:v>1.1388878382657337</c:v>
                </c:pt>
                <c:pt idx="1912">
                  <c:v>1.0297184148615419</c:v>
                </c:pt>
                <c:pt idx="1913">
                  <c:v>0.93674597461661502</c:v>
                </c:pt>
                <c:pt idx="1914">
                  <c:v>0.92126381421666648</c:v>
                </c:pt>
                <c:pt idx="1915">
                  <c:v>0.90996877618267868</c:v>
                </c:pt>
                <c:pt idx="1916">
                  <c:v>0.88351150587914373</c:v>
                </c:pt>
                <c:pt idx="1917">
                  <c:v>0.90596228062020656</c:v>
                </c:pt>
                <c:pt idx="1918">
                  <c:v>1.0359047930311323</c:v>
                </c:pt>
                <c:pt idx="1919">
                  <c:v>1.1082630402554798</c:v>
                </c:pt>
                <c:pt idx="1920">
                  <c:v>1.0431574628689093</c:v>
                </c:pt>
                <c:pt idx="1921">
                  <c:v>1.11258237506066</c:v>
                </c:pt>
                <c:pt idx="1922">
                  <c:v>1.1141656514859024</c:v>
                </c:pt>
                <c:pt idx="1923">
                  <c:v>1.1152576975946507</c:v>
                </c:pt>
                <c:pt idx="1924">
                  <c:v>1.1074035282444119</c:v>
                </c:pt>
                <c:pt idx="1925">
                  <c:v>1.0874051700006959</c:v>
                </c:pt>
                <c:pt idx="1926">
                  <c:v>1.0948122490099776</c:v>
                </c:pt>
                <c:pt idx="1927">
                  <c:v>1.1595527402313186</c:v>
                </c:pt>
                <c:pt idx="1928">
                  <c:v>1.1868983178606198</c:v>
                </c:pt>
                <c:pt idx="1929">
                  <c:v>1.1422033142225136</c:v>
                </c:pt>
                <c:pt idx="1930">
                  <c:v>1.141369652609419</c:v>
                </c:pt>
                <c:pt idx="1931">
                  <c:v>1.103345681820294</c:v>
                </c:pt>
                <c:pt idx="1932">
                  <c:v>1.1010141788693919</c:v>
                </c:pt>
                <c:pt idx="1933">
                  <c:v>0.95190752952635638</c:v>
                </c:pt>
                <c:pt idx="1934">
                  <c:v>0.94092820957884493</c:v>
                </c:pt>
                <c:pt idx="1935">
                  <c:v>0.95459206142832154</c:v>
                </c:pt>
                <c:pt idx="1936">
                  <c:v>0.89389529264592515</c:v>
                </c:pt>
                <c:pt idx="1937">
                  <c:v>0.89406849633688124</c:v>
                </c:pt>
                <c:pt idx="1938">
                  <c:v>0.8770654800029154</c:v>
                </c:pt>
                <c:pt idx="1939">
                  <c:v>0.91045773735004198</c:v>
                </c:pt>
                <c:pt idx="1940">
                  <c:v>0.83125544869888957</c:v>
                </c:pt>
                <c:pt idx="1941">
                  <c:v>0.81903453052445863</c:v>
                </c:pt>
                <c:pt idx="1942">
                  <c:v>0.7868455449697398</c:v>
                </c:pt>
                <c:pt idx="1943">
                  <c:v>0.81466802215024825</c:v>
                </c:pt>
                <c:pt idx="1944">
                  <c:v>0.80996088115619402</c:v>
                </c:pt>
                <c:pt idx="1945">
                  <c:v>0.79050552718043088</c:v>
                </c:pt>
                <c:pt idx="1946">
                  <c:v>0.82856212173109967</c:v>
                </c:pt>
                <c:pt idx="1947">
                  <c:v>0.89205007740945863</c:v>
                </c:pt>
                <c:pt idx="1948">
                  <c:v>0.87693641929511268</c:v>
                </c:pt>
                <c:pt idx="1949">
                  <c:v>0.90291555363961473</c:v>
                </c:pt>
                <c:pt idx="1950">
                  <c:v>0.83296933731262413</c:v>
                </c:pt>
                <c:pt idx="1951">
                  <c:v>0.80800022219687107</c:v>
                </c:pt>
                <c:pt idx="1952">
                  <c:v>0.8222836919836114</c:v>
                </c:pt>
                <c:pt idx="1953">
                  <c:v>0.82653737126186133</c:v>
                </c:pt>
                <c:pt idx="1954">
                  <c:v>0.8324163297062841</c:v>
                </c:pt>
                <c:pt idx="1955">
                  <c:v>0.76803110748494841</c:v>
                </c:pt>
                <c:pt idx="1956">
                  <c:v>0.76097657492751269</c:v>
                </c:pt>
                <c:pt idx="1957">
                  <c:v>0.73487250561068262</c:v>
                </c:pt>
                <c:pt idx="1958">
                  <c:v>0.72299484446630713</c:v>
                </c:pt>
                <c:pt idx="1959">
                  <c:v>0.72742311233027179</c:v>
                </c:pt>
                <c:pt idx="1960">
                  <c:v>0.71331807134167802</c:v>
                </c:pt>
                <c:pt idx="1961">
                  <c:v>0.69783090151152261</c:v>
                </c:pt>
                <c:pt idx="1962">
                  <c:v>0.73843641398884763</c:v>
                </c:pt>
                <c:pt idx="1963">
                  <c:v>0.79555624630583543</c:v>
                </c:pt>
                <c:pt idx="1964">
                  <c:v>0.7853178444151655</c:v>
                </c:pt>
                <c:pt idx="1965">
                  <c:v>0.73675163459367721</c:v>
                </c:pt>
                <c:pt idx="1966">
                  <c:v>0.71687278948698052</c:v>
                </c:pt>
                <c:pt idx="1967">
                  <c:v>0.74015360313206069</c:v>
                </c:pt>
                <c:pt idx="1968">
                  <c:v>0.77693870989587843</c:v>
                </c:pt>
                <c:pt idx="1969">
                  <c:v>0.735403489950333</c:v>
                </c:pt>
                <c:pt idx="1970">
                  <c:v>0.7105516978309363</c:v>
                </c:pt>
                <c:pt idx="1971">
                  <c:v>0.7105516978309363</c:v>
                </c:pt>
                <c:pt idx="1972">
                  <c:v>0.65715950961196223</c:v>
                </c:pt>
                <c:pt idx="1973">
                  <c:v>0.62724456485949465</c:v>
                </c:pt>
                <c:pt idx="1974">
                  <c:v>0.59786096447851045</c:v>
                </c:pt>
                <c:pt idx="1975">
                  <c:v>0.55792110065930545</c:v>
                </c:pt>
                <c:pt idx="1976">
                  <c:v>0.55588530756599863</c:v>
                </c:pt>
                <c:pt idx="1977">
                  <c:v>0.54911295182798436</c:v>
                </c:pt>
                <c:pt idx="1978">
                  <c:v>0.4793666766948384</c:v>
                </c:pt>
                <c:pt idx="1979">
                  <c:v>0.5036591259535117</c:v>
                </c:pt>
                <c:pt idx="1980">
                  <c:v>0.52099123309023065</c:v>
                </c:pt>
                <c:pt idx="1981">
                  <c:v>0.5167135468348989</c:v>
                </c:pt>
                <c:pt idx="1982">
                  <c:v>0.5044122894708265</c:v>
                </c:pt>
                <c:pt idx="1983">
                  <c:v>0.47778373198352742</c:v>
                </c:pt>
                <c:pt idx="1984">
                  <c:v>0.42340222125183835</c:v>
                </c:pt>
                <c:pt idx="1985">
                  <c:v>0.43300317887864542</c:v>
                </c:pt>
                <c:pt idx="1986">
                  <c:v>0.41817568029108132</c:v>
                </c:pt>
                <c:pt idx="1987">
                  <c:v>0.39413442090015832</c:v>
                </c:pt>
                <c:pt idx="1988">
                  <c:v>0.42842710352148938</c:v>
                </c:pt>
                <c:pt idx="1989">
                  <c:v>0.41437447785057979</c:v>
                </c:pt>
                <c:pt idx="1990">
                  <c:v>0.40135015274146491</c:v>
                </c:pt>
                <c:pt idx="1991">
                  <c:v>0.37207601276611635</c:v>
                </c:pt>
                <c:pt idx="1992">
                  <c:v>0.32674008560070122</c:v>
                </c:pt>
                <c:pt idx="1993">
                  <c:v>0.322834960496446</c:v>
                </c:pt>
                <c:pt idx="1994">
                  <c:v>0.34405051423984317</c:v>
                </c:pt>
                <c:pt idx="1995">
                  <c:v>0.36081658827183566</c:v>
                </c:pt>
                <c:pt idx="1996">
                  <c:v>0.33510271614596115</c:v>
                </c:pt>
                <c:pt idx="1997">
                  <c:v>0.40168178589235748</c:v>
                </c:pt>
                <c:pt idx="1998">
                  <c:v>0.40846089795061041</c:v>
                </c:pt>
                <c:pt idx="1999">
                  <c:v>0.3854576113250473</c:v>
                </c:pt>
                <c:pt idx="2000">
                  <c:v>0.38435658685519353</c:v>
                </c:pt>
                <c:pt idx="2001">
                  <c:v>0.38435658685519353</c:v>
                </c:pt>
                <c:pt idx="2002">
                  <c:v>0.42188012762808214</c:v>
                </c:pt>
                <c:pt idx="2003">
                  <c:v>0.419572046865617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921600"/>
        <c:axId val="90923392"/>
      </c:lineChart>
      <c:dateAx>
        <c:axId val="90921600"/>
        <c:scaling>
          <c:orientation val="minMax"/>
        </c:scaling>
        <c:delete val="0"/>
        <c:axPos val="b"/>
        <c:numFmt formatCode="dd/mm/yyyy" sourceLinked="0"/>
        <c:majorTickMark val="none"/>
        <c:minorTickMark val="none"/>
        <c:tickLblPos val="nextTo"/>
        <c:crossAx val="90923392"/>
        <c:crosses val="autoZero"/>
        <c:auto val="1"/>
        <c:lblOffset val="100"/>
        <c:baseTimeUnit val="days"/>
      </c:dateAx>
      <c:valAx>
        <c:axId val="90923392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909216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1"/>
              <c:layout>
                <c:manualLayout>
                  <c:x val="-3.5149278215223186E-2"/>
                  <c:y val="-3.417031204432784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1.0335629921259838E-2"/>
                  <c:y val="4.574657334499858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7.0111001749781382E-2"/>
                  <c:y val="-0.1305300379119277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Лист1!$A$20:$A$23</c:f>
              <c:strCache>
                <c:ptCount val="4"/>
                <c:pt idx="0">
                  <c:v>CHF</c:v>
                </c:pt>
                <c:pt idx="1">
                  <c:v>EUR</c:v>
                </c:pt>
                <c:pt idx="2">
                  <c:v>RUB</c:v>
                </c:pt>
                <c:pt idx="3">
                  <c:v>USD</c:v>
                </c:pt>
              </c:strCache>
            </c:strRef>
          </c:cat>
          <c:val>
            <c:numRef>
              <c:f>Лист1!$B$20:$B$23</c:f>
              <c:numCache>
                <c:formatCode>General</c:formatCode>
                <c:ptCount val="4"/>
                <c:pt idx="0">
                  <c:v>1</c:v>
                </c:pt>
                <c:pt idx="1">
                  <c:v>16</c:v>
                </c:pt>
                <c:pt idx="2">
                  <c:v>36</c:v>
                </c:pt>
                <c:pt idx="3">
                  <c:v>44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Лист1!$A$20:$A$23</c:f>
              <c:strCache>
                <c:ptCount val="4"/>
                <c:pt idx="0">
                  <c:v>CHF</c:v>
                </c:pt>
                <c:pt idx="1">
                  <c:v>EUR</c:v>
                </c:pt>
                <c:pt idx="2">
                  <c:v>RUB</c:v>
                </c:pt>
                <c:pt idx="3">
                  <c:v>USD</c:v>
                </c:pt>
              </c:strCache>
            </c:strRef>
          </c:cat>
          <c:val>
            <c:numRef>
              <c:f>Лист1!$C$20:$C$23</c:f>
              <c:numCache>
                <c:formatCode>0.00%</c:formatCode>
                <c:ptCount val="4"/>
                <c:pt idx="0">
                  <c:v>1.0309278350515465E-2</c:v>
                </c:pt>
                <c:pt idx="1">
                  <c:v>0.16494845360824795</c:v>
                </c:pt>
                <c:pt idx="2">
                  <c:v>0.37113402061855671</c:v>
                </c:pt>
                <c:pt idx="3">
                  <c:v>0.45360824742268041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ln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30"/>
      <c:rotY val="19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694153269072213E-2"/>
          <c:y val="4.0841783756172458E-2"/>
          <c:w val="0.898446809814757"/>
          <c:h val="0.81580930672785423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9933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rgbClr val="C00000"/>
              </a:solidFill>
            </c:spPr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Lbls>
            <c:dLbl>
              <c:idx val="0"/>
              <c:layout>
                <c:manualLayout>
                  <c:x val="-9.8481552495743974E-2"/>
                  <c:y val="4.337875525645777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"/>
                  <c:y val="-0.3869494099634970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3920389733031402E-2"/>
                  <c:y val="2.080079924434187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3556702683983121"/>
                  <c:y val="-2.172363996540038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733114394061443E-2"/>
                  <c:y val="0.1188295188460891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Лист2!$A$14:$A$18</c:f>
              <c:strCache>
                <c:ptCount val="5"/>
                <c:pt idx="0">
                  <c:v>GOLDMAN SACHS INTERNATIONAL</c:v>
                </c:pt>
                <c:pt idx="1">
                  <c:v>MORGAN STANLEY BV</c:v>
                </c:pt>
                <c:pt idx="2">
                  <c:v>ROYAL BK OF SCOTLAND NV</c:v>
                </c:pt>
                <c:pt idx="3">
                  <c:v>Unicredit</c:v>
                </c:pt>
                <c:pt idx="4">
                  <c:v>Deutsche Bank</c:v>
                </c:pt>
              </c:strCache>
            </c:strRef>
          </c:cat>
          <c:val>
            <c:numRef>
              <c:f>Лист2!$B$14:$B$18</c:f>
              <c:numCache>
                <c:formatCode>#,##0</c:formatCode>
                <c:ptCount val="5"/>
                <c:pt idx="0">
                  <c:v>458200858.80999976</c:v>
                </c:pt>
                <c:pt idx="1">
                  <c:v>490024857.90999979</c:v>
                </c:pt>
                <c:pt idx="2">
                  <c:v>3549196114.0799999</c:v>
                </c:pt>
                <c:pt idx="3">
                  <c:v>164378719.19999999</c:v>
                </c:pt>
                <c:pt idx="4">
                  <c:v>67883160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  <a:latin typeface="Geneva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latin typeface="Geneva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  <a:latin typeface="Geneva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latin typeface="Geneva" charset="-52"/>
              </a:defRPr>
            </a:lvl1pPr>
          </a:lstStyle>
          <a:p>
            <a:pPr>
              <a:defRPr/>
            </a:pPr>
            <a:fld id="{5D8204EC-A533-4429-A9C6-DA081BB2EB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73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  <a:latin typeface="Geneva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latin typeface="Geneva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8350" y="744538"/>
            <a:ext cx="526256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  <a:latin typeface="Geneva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latin typeface="Geneva" charset="-52"/>
              </a:defRPr>
            </a:lvl1pPr>
          </a:lstStyle>
          <a:p>
            <a:pPr>
              <a:defRPr/>
            </a:pPr>
            <a:fld id="{346F79AA-2DD7-49B3-BF20-3BA6F9DE1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834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neva" charset="-52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neva" charset="-52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neva" charset="-52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neva" charset="-52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neva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527B5B-21B2-41E1-A070-D3789357DF08}" type="slidenum">
              <a:rPr lang="ru-RU" smtClean="0">
                <a:latin typeface="Geneva" pitchFamily="1" charset="0"/>
              </a:rPr>
              <a:pPr/>
              <a:t>18</a:t>
            </a:fld>
            <a:endParaRPr lang="ru-RU" smtClean="0">
              <a:latin typeface="Geneva" pitchFamily="1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6763" y="746125"/>
            <a:ext cx="5262562" cy="37211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Geneva" pitchFamily="1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7E81A6-51BD-400E-9CAC-1AD74C5F8498}" type="slidenum">
              <a:rPr lang="ru-RU" smtClean="0"/>
              <a:pPr/>
              <a:t>29</a:t>
            </a:fld>
            <a:endParaRPr lang="ru-RU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ED05C9-760B-4172-80E0-E64DC79F75C1}" type="slidenum">
              <a:rPr lang="ru-RU" smtClean="0">
                <a:latin typeface="Geneva" pitchFamily="1" charset="0"/>
              </a:rPr>
              <a:pPr/>
              <a:t>32</a:t>
            </a:fld>
            <a:endParaRPr lang="ru-RU" smtClean="0">
              <a:latin typeface="Geneva" pitchFamily="1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6763" y="746125"/>
            <a:ext cx="5262562" cy="37211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Geneva" pitchFamily="1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527B5B-21B2-41E1-A070-D3789357DF08}" type="slidenum">
              <a:rPr lang="ru-RU" smtClean="0">
                <a:latin typeface="Geneva" pitchFamily="1" charset="0"/>
              </a:rPr>
              <a:pPr/>
              <a:t>34</a:t>
            </a:fld>
            <a:endParaRPr lang="ru-RU" smtClean="0">
              <a:latin typeface="Geneva" pitchFamily="1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6763" y="746125"/>
            <a:ext cx="5262562" cy="37211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Geneva" pitchFamily="1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для показа презентац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403225" y="2017713"/>
            <a:ext cx="53435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0" dirty="0">
                <a:solidFill>
                  <a:schemeClr val="bg1"/>
                </a:solidFill>
              </a:rPr>
              <a:t>УПРАВЛЯЮЩАЯ КОМПАНИЯ </a:t>
            </a:r>
            <a:br>
              <a:rPr lang="ru-RU" b="0" dirty="0">
                <a:solidFill>
                  <a:schemeClr val="bg1"/>
                </a:solidFill>
              </a:rPr>
            </a:br>
            <a:r>
              <a:rPr lang="ru-RU" b="0" dirty="0">
                <a:solidFill>
                  <a:schemeClr val="bg1"/>
                </a:solidFill>
              </a:rPr>
              <a:t>АЛЬФА-КАПИТАЛ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08516" y="3155311"/>
            <a:ext cx="5258053" cy="120031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6268" y="4998167"/>
            <a:ext cx="3834387" cy="307766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0"/>
          </p:nvPr>
        </p:nvSpPr>
        <p:spPr>
          <a:xfrm>
            <a:off x="412750" y="4999038"/>
            <a:ext cx="2493963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 1. Пустой слайд и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57438" y="549666"/>
            <a:ext cx="5954355" cy="304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1B09F-7703-485B-B51C-8FF78820AD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сновной слайд 1. Совсем 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51057-D834-4640-8D9C-F6F39E957C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 1. 3 объекта и 2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1"/>
          </p:nvPr>
        </p:nvSpPr>
        <p:spPr>
          <a:xfrm>
            <a:off x="499346" y="1171779"/>
            <a:ext cx="1588608" cy="523151"/>
          </a:xfrm>
        </p:spPr>
        <p:txBody>
          <a:bodyPr/>
          <a:lstStyle>
            <a:lvl1pPr marL="0" indent="0" algn="r">
              <a:buNone/>
              <a:defRPr>
                <a:solidFill>
                  <a:srgbClr val="C00000"/>
                </a:solidFill>
                <a:latin typeface="Arial Narrow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1" name="Таблица 10"/>
          <p:cNvSpPr>
            <a:spLocks noGrp="1"/>
          </p:cNvSpPr>
          <p:nvPr>
            <p:ph type="tbl" sz="quarter" idx="12"/>
          </p:nvPr>
        </p:nvSpPr>
        <p:spPr>
          <a:xfrm>
            <a:off x="935054" y="2342936"/>
            <a:ext cx="5106149" cy="2352354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13" name="Диаграмма 12"/>
          <p:cNvSpPr>
            <a:spLocks noGrp="1"/>
          </p:cNvSpPr>
          <p:nvPr>
            <p:ph type="chart" sz="quarter" idx="13"/>
          </p:nvPr>
        </p:nvSpPr>
        <p:spPr>
          <a:xfrm>
            <a:off x="6845461" y="2280864"/>
            <a:ext cx="3328827" cy="220894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14" name="Диаграмма 12"/>
          <p:cNvSpPr>
            <a:spLocks noGrp="1"/>
          </p:cNvSpPr>
          <p:nvPr>
            <p:ph type="chart" sz="quarter" idx="14"/>
          </p:nvPr>
        </p:nvSpPr>
        <p:spPr>
          <a:xfrm>
            <a:off x="1005155" y="5083997"/>
            <a:ext cx="3328827" cy="220894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5"/>
          </p:nvPr>
        </p:nvSpPr>
        <p:spPr>
          <a:xfrm>
            <a:off x="2055031" y="1171754"/>
            <a:ext cx="7934325" cy="566264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  <a:endParaRPr lang="ru-RU" dirty="0"/>
          </a:p>
        </p:txBody>
      </p:sp>
      <p:sp>
        <p:nvSpPr>
          <p:cNvPr id="17" name="Текст 15"/>
          <p:cNvSpPr>
            <a:spLocks noGrp="1"/>
          </p:cNvSpPr>
          <p:nvPr>
            <p:ph type="body" sz="quarter" idx="16"/>
          </p:nvPr>
        </p:nvSpPr>
        <p:spPr>
          <a:xfrm>
            <a:off x="4601310" y="5084494"/>
            <a:ext cx="5572977" cy="16861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  <a:endParaRPr lang="ru-RU" dirty="0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A4939-72D0-4663-98DA-3CAB95A327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 2. Рисун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300" y="2321960"/>
            <a:ext cx="10186239" cy="41197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1"/>
          </p:nvPr>
        </p:nvSpPr>
        <p:spPr>
          <a:xfrm>
            <a:off x="499346" y="1171779"/>
            <a:ext cx="1588608" cy="523151"/>
          </a:xfrm>
        </p:spPr>
        <p:txBody>
          <a:bodyPr/>
          <a:lstStyle>
            <a:lvl1pPr marL="0" indent="0" algn="r">
              <a:buNone/>
              <a:defRPr>
                <a:solidFill>
                  <a:srgbClr val="C00000"/>
                </a:solidFill>
                <a:latin typeface="Arial Narrow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57438" y="549666"/>
            <a:ext cx="7694612" cy="304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2"/>
          <p:cNvSpPr>
            <a:spLocks noGrp="1"/>
          </p:cNvSpPr>
          <p:nvPr>
            <p:ph idx="12"/>
          </p:nvPr>
        </p:nvSpPr>
        <p:spPr>
          <a:xfrm>
            <a:off x="2068513" y="1181044"/>
            <a:ext cx="8029575" cy="8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 marL="719138" indent="441325">
              <a:buClr>
                <a:srgbClr val="C00000"/>
              </a:buClr>
              <a:defRPr sz="1400"/>
            </a:lvl3pPr>
            <a:lvl4pPr marL="1160463" indent="544513"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13D00-6BA7-47F0-81EC-ADAD29F56B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 2.  Объект вверху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type="subTitle" idx="11"/>
          </p:nvPr>
        </p:nvSpPr>
        <p:spPr>
          <a:xfrm>
            <a:off x="498239" y="6082826"/>
            <a:ext cx="1588608" cy="523151"/>
          </a:xfrm>
        </p:spPr>
        <p:txBody>
          <a:bodyPr/>
          <a:lstStyle>
            <a:lvl1pPr marL="0" indent="0" algn="r">
              <a:buNone/>
              <a:defRPr>
                <a:solidFill>
                  <a:srgbClr val="C00000"/>
                </a:solidFill>
                <a:latin typeface="Arial Narrow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57438" y="549666"/>
            <a:ext cx="7694612" cy="304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13"/>
          </p:nvPr>
        </p:nvSpPr>
        <p:spPr>
          <a:xfrm>
            <a:off x="762000" y="1417637"/>
            <a:ext cx="9412287" cy="45386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2077680" y="6092076"/>
            <a:ext cx="7723187" cy="566264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BBFB2-F9F3-4A19-81CF-08D6D4DEEA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 2. Таблица внизу и комментар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7913" y="551164"/>
            <a:ext cx="7694612" cy="304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8369" y="5219277"/>
            <a:ext cx="9485919" cy="1736332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 dirty="0" smtClean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1"/>
          </p:nvPr>
        </p:nvSpPr>
        <p:spPr>
          <a:xfrm>
            <a:off x="499346" y="1171779"/>
            <a:ext cx="1588608" cy="523151"/>
          </a:xfrm>
        </p:spPr>
        <p:txBody>
          <a:bodyPr/>
          <a:lstStyle>
            <a:lvl1pPr marL="0" indent="0" algn="r">
              <a:buNone/>
              <a:defRPr>
                <a:solidFill>
                  <a:srgbClr val="C00000"/>
                </a:solidFill>
                <a:latin typeface="Arial Narrow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2"/>
          </p:nvPr>
        </p:nvSpPr>
        <p:spPr>
          <a:xfrm>
            <a:off x="2090738" y="1192213"/>
            <a:ext cx="7694612" cy="560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60657-B014-4D01-BE2E-C4F4FC9D13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 Основной слайд 2.  2 объекта  и 2 текста сбо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type="subTitle" idx="11"/>
          </p:nvPr>
        </p:nvSpPr>
        <p:spPr>
          <a:xfrm>
            <a:off x="5301534" y="1184479"/>
            <a:ext cx="1588608" cy="523151"/>
          </a:xfrm>
        </p:spPr>
        <p:txBody>
          <a:bodyPr/>
          <a:lstStyle>
            <a:lvl1pPr marL="0" indent="0" algn="r">
              <a:buNone/>
              <a:defRPr>
                <a:solidFill>
                  <a:srgbClr val="C00000"/>
                </a:solidFill>
                <a:latin typeface="Arial Narrow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57438" y="549666"/>
            <a:ext cx="5954355" cy="304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2"/>
          <p:cNvSpPr>
            <a:spLocks noGrp="1"/>
          </p:cNvSpPr>
          <p:nvPr>
            <p:ph idx="12"/>
          </p:nvPr>
        </p:nvSpPr>
        <p:spPr>
          <a:xfrm>
            <a:off x="6464302" y="1879544"/>
            <a:ext cx="3695698" cy="82477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 marL="719138" indent="441325">
              <a:buClr>
                <a:srgbClr val="C00000"/>
              </a:buClr>
              <a:defRPr sz="1400"/>
            </a:lvl3pPr>
            <a:lvl4pPr marL="1160463" indent="544513"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1"/>
            <a:endParaRPr lang="ru-RU" dirty="0" smtClean="0"/>
          </a:p>
        </p:txBody>
      </p:sp>
      <p:sp>
        <p:nvSpPr>
          <p:cNvPr id="16" name="Содержимое 15"/>
          <p:cNvSpPr>
            <a:spLocks noGrp="1"/>
          </p:cNvSpPr>
          <p:nvPr>
            <p:ph sz="quarter" idx="15"/>
          </p:nvPr>
        </p:nvSpPr>
        <p:spPr>
          <a:xfrm>
            <a:off x="495300" y="1311542"/>
            <a:ext cx="4849813" cy="2815957"/>
          </a:xfrm>
        </p:spPr>
        <p:txBody>
          <a:bodyPr/>
          <a:lstStyle/>
          <a:p>
            <a:pPr lvl="0"/>
            <a:endParaRPr lang="ru-RU" dirty="0"/>
          </a:p>
        </p:txBody>
      </p:sp>
      <p:sp>
        <p:nvSpPr>
          <p:cNvPr id="11" name="Содержимое 2"/>
          <p:cNvSpPr>
            <a:spLocks noGrp="1"/>
          </p:cNvSpPr>
          <p:nvPr>
            <p:ph idx="16"/>
          </p:nvPr>
        </p:nvSpPr>
        <p:spPr>
          <a:xfrm>
            <a:off x="6464302" y="4394144"/>
            <a:ext cx="3695698" cy="82477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 marL="719138" indent="441325">
              <a:buClr>
                <a:srgbClr val="C00000"/>
              </a:buClr>
              <a:defRPr sz="1400"/>
            </a:lvl3pPr>
            <a:lvl4pPr marL="1160463" indent="544513"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1"/>
            <a:endParaRPr lang="ru-RU" dirty="0" smtClean="0"/>
          </a:p>
        </p:txBody>
      </p:sp>
      <p:sp>
        <p:nvSpPr>
          <p:cNvPr id="13" name="Содержимое 15"/>
          <p:cNvSpPr>
            <a:spLocks noGrp="1"/>
          </p:cNvSpPr>
          <p:nvPr>
            <p:ph sz="quarter" idx="17"/>
          </p:nvPr>
        </p:nvSpPr>
        <p:spPr>
          <a:xfrm>
            <a:off x="495300" y="4397642"/>
            <a:ext cx="4849813" cy="2815957"/>
          </a:xfrm>
        </p:spPr>
        <p:txBody>
          <a:bodyPr/>
          <a:lstStyle/>
          <a:p>
            <a:pPr lvl="0"/>
            <a:endParaRPr lang="ru-RU" dirty="0"/>
          </a:p>
        </p:txBody>
      </p:sp>
      <p:sp>
        <p:nvSpPr>
          <p:cNvPr id="10" name="Rectangle 61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3380A-6271-4045-9329-C6E313D8A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 2.  2 объекта  и текст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type="subTitle" idx="11"/>
          </p:nvPr>
        </p:nvSpPr>
        <p:spPr>
          <a:xfrm>
            <a:off x="495300" y="1197179"/>
            <a:ext cx="1588608" cy="523151"/>
          </a:xfrm>
        </p:spPr>
        <p:txBody>
          <a:bodyPr/>
          <a:lstStyle>
            <a:lvl1pPr marL="0" indent="0" algn="r">
              <a:buNone/>
              <a:defRPr>
                <a:solidFill>
                  <a:srgbClr val="C00000"/>
                </a:solidFill>
                <a:latin typeface="Arial Narrow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57438" y="549666"/>
            <a:ext cx="5954355" cy="304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2"/>
          <p:cNvSpPr>
            <a:spLocks noGrp="1"/>
          </p:cNvSpPr>
          <p:nvPr>
            <p:ph idx="12"/>
          </p:nvPr>
        </p:nvSpPr>
        <p:spPr>
          <a:xfrm>
            <a:off x="2084388" y="1168344"/>
            <a:ext cx="8089900" cy="82477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 marL="719138" indent="441325">
              <a:buClr>
                <a:srgbClr val="C00000"/>
              </a:buClr>
              <a:defRPr sz="1400"/>
            </a:lvl3pPr>
            <a:lvl4pPr marL="1160463" indent="544513"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1"/>
            <a:endParaRPr lang="ru-RU" dirty="0" smtClean="0"/>
          </a:p>
        </p:txBody>
      </p:sp>
      <p:sp>
        <p:nvSpPr>
          <p:cNvPr id="16" name="Содержимое 15"/>
          <p:cNvSpPr>
            <a:spLocks noGrp="1"/>
          </p:cNvSpPr>
          <p:nvPr>
            <p:ph sz="quarter" idx="15"/>
          </p:nvPr>
        </p:nvSpPr>
        <p:spPr>
          <a:xfrm>
            <a:off x="495301" y="2095500"/>
            <a:ext cx="4662000" cy="4584704"/>
          </a:xfrm>
        </p:spPr>
        <p:txBody>
          <a:bodyPr/>
          <a:lstStyle/>
          <a:p>
            <a:pPr lvl="0"/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511801" y="2095444"/>
            <a:ext cx="4662488" cy="458475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 marL="719138" indent="441325">
              <a:buClr>
                <a:srgbClr val="C00000"/>
              </a:buClr>
              <a:defRPr sz="1400"/>
            </a:lvl3pPr>
            <a:lvl4pPr marL="1160463" indent="544513"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1"/>
            <a:endParaRPr lang="ru-RU" dirty="0" smtClean="0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257E1-ACF3-4EC7-825F-33F71089FF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 2.  2 объекта  и текст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type="subTitle" idx="11"/>
          </p:nvPr>
        </p:nvSpPr>
        <p:spPr>
          <a:xfrm>
            <a:off x="495300" y="6217637"/>
            <a:ext cx="1588608" cy="523151"/>
          </a:xfrm>
        </p:spPr>
        <p:txBody>
          <a:bodyPr/>
          <a:lstStyle>
            <a:lvl1pPr marL="0" indent="0" algn="r">
              <a:buNone/>
              <a:defRPr>
                <a:solidFill>
                  <a:srgbClr val="C00000"/>
                </a:solidFill>
                <a:latin typeface="Arial Narrow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57438" y="549666"/>
            <a:ext cx="5954355" cy="304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2"/>
          <p:cNvSpPr>
            <a:spLocks noGrp="1"/>
          </p:cNvSpPr>
          <p:nvPr>
            <p:ph idx="12"/>
          </p:nvPr>
        </p:nvSpPr>
        <p:spPr>
          <a:xfrm>
            <a:off x="2084388" y="6188802"/>
            <a:ext cx="8089900" cy="82477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 marL="719138" indent="441325">
              <a:buClr>
                <a:srgbClr val="C00000"/>
              </a:buClr>
              <a:defRPr sz="1400"/>
            </a:lvl3pPr>
            <a:lvl4pPr marL="1160463" indent="544513"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1"/>
            <a:endParaRPr lang="ru-RU" dirty="0" smtClean="0"/>
          </a:p>
        </p:txBody>
      </p:sp>
      <p:sp>
        <p:nvSpPr>
          <p:cNvPr id="16" name="Содержимое 15"/>
          <p:cNvSpPr>
            <a:spLocks noGrp="1"/>
          </p:cNvSpPr>
          <p:nvPr>
            <p:ph sz="quarter" idx="15"/>
          </p:nvPr>
        </p:nvSpPr>
        <p:spPr>
          <a:xfrm>
            <a:off x="495301" y="1295400"/>
            <a:ext cx="4662000" cy="4584704"/>
          </a:xfrm>
        </p:spPr>
        <p:txBody>
          <a:bodyPr/>
          <a:lstStyle/>
          <a:p>
            <a:pPr lvl="0"/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511801" y="1295344"/>
            <a:ext cx="4662488" cy="458475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 marL="719138" indent="441325">
              <a:buClr>
                <a:srgbClr val="C00000"/>
              </a:buClr>
              <a:defRPr sz="1400"/>
            </a:lvl3pPr>
            <a:lvl4pPr marL="1160463" indent="544513"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1"/>
            <a:endParaRPr lang="ru-RU" dirty="0" smtClean="0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78E20-D983-41D3-9190-6F22D082F5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Основной слайд 2.  3 объекта  и текст сверху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type="subTitle" idx="11"/>
          </p:nvPr>
        </p:nvSpPr>
        <p:spPr>
          <a:xfrm>
            <a:off x="495300" y="1197179"/>
            <a:ext cx="1588608" cy="523151"/>
          </a:xfrm>
        </p:spPr>
        <p:txBody>
          <a:bodyPr/>
          <a:lstStyle>
            <a:lvl1pPr marL="0" indent="0" algn="r">
              <a:buNone/>
              <a:defRPr>
                <a:solidFill>
                  <a:srgbClr val="C00000"/>
                </a:solidFill>
                <a:latin typeface="Arial Narrow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57438" y="549666"/>
            <a:ext cx="5954355" cy="304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2"/>
          <p:cNvSpPr>
            <a:spLocks noGrp="1"/>
          </p:cNvSpPr>
          <p:nvPr>
            <p:ph idx="12"/>
          </p:nvPr>
        </p:nvSpPr>
        <p:spPr>
          <a:xfrm>
            <a:off x="2084388" y="1168344"/>
            <a:ext cx="8089900" cy="82477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 marL="719138" indent="441325">
              <a:buClr>
                <a:srgbClr val="C00000"/>
              </a:buClr>
              <a:defRPr sz="1400"/>
            </a:lvl3pPr>
            <a:lvl4pPr marL="1160463" indent="544513"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1"/>
            <a:endParaRPr lang="ru-RU" dirty="0" smtClean="0"/>
          </a:p>
        </p:txBody>
      </p:sp>
      <p:sp>
        <p:nvSpPr>
          <p:cNvPr id="16" name="Содержимое 15"/>
          <p:cNvSpPr>
            <a:spLocks noGrp="1"/>
          </p:cNvSpPr>
          <p:nvPr>
            <p:ph sz="quarter" idx="15"/>
          </p:nvPr>
        </p:nvSpPr>
        <p:spPr>
          <a:xfrm>
            <a:off x="495300" y="2095500"/>
            <a:ext cx="5397500" cy="4927600"/>
          </a:xfrm>
        </p:spPr>
        <p:txBody>
          <a:bodyPr/>
          <a:lstStyle/>
          <a:p>
            <a:pPr lvl="0"/>
            <a:endParaRPr lang="ru-RU" dirty="0"/>
          </a:p>
        </p:txBody>
      </p:sp>
      <p:sp>
        <p:nvSpPr>
          <p:cNvPr id="13" name="Содержимое 15"/>
          <p:cNvSpPr>
            <a:spLocks noGrp="1"/>
          </p:cNvSpPr>
          <p:nvPr>
            <p:ph sz="quarter" idx="17"/>
          </p:nvPr>
        </p:nvSpPr>
        <p:spPr>
          <a:xfrm>
            <a:off x="6096000" y="2092593"/>
            <a:ext cx="4078288" cy="2428607"/>
          </a:xfrm>
        </p:spPr>
        <p:txBody>
          <a:bodyPr/>
          <a:lstStyle/>
          <a:p>
            <a:pPr lvl="0"/>
            <a:endParaRPr lang="ru-RU" dirty="0"/>
          </a:p>
        </p:txBody>
      </p:sp>
      <p:sp>
        <p:nvSpPr>
          <p:cNvPr id="20" name="Содержимое 15"/>
          <p:cNvSpPr>
            <a:spLocks noGrp="1"/>
          </p:cNvSpPr>
          <p:nvPr>
            <p:ph sz="quarter" idx="18"/>
          </p:nvPr>
        </p:nvSpPr>
        <p:spPr>
          <a:xfrm>
            <a:off x="6107234" y="4607193"/>
            <a:ext cx="4067054" cy="2428607"/>
          </a:xfrm>
        </p:spPr>
        <p:txBody>
          <a:bodyPr/>
          <a:lstStyle/>
          <a:p>
            <a:pPr lvl="0"/>
            <a:endParaRPr lang="ru-RU" dirty="0"/>
          </a:p>
        </p:txBody>
      </p:sp>
      <p:sp>
        <p:nvSpPr>
          <p:cNvPr id="10" name="Rectangle 61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5FE94-E799-462A-9B80-66F13847B7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ардартная обложка презентац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403225" y="1974850"/>
            <a:ext cx="3419475" cy="5667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1042988" eaLnBrk="0" hangingPunct="0">
              <a:spcBef>
                <a:spcPct val="20000"/>
              </a:spcBef>
              <a:buClr>
                <a:srgbClr val="CC0000"/>
              </a:buClr>
              <a:buSzPct val="60000"/>
              <a:buFont typeface="Helios" charset="0"/>
              <a:buNone/>
              <a:defRPr/>
            </a:pPr>
            <a:r>
              <a:rPr lang="ru-RU" b="0" dirty="0">
                <a:solidFill>
                  <a:srgbClr val="5F5F5F"/>
                </a:solidFill>
                <a:latin typeface="+mn-lt"/>
              </a:rPr>
              <a:t>УПРАВЛЯЮЩАЯ КОМПАНИЯ </a:t>
            </a:r>
          </a:p>
          <a:p>
            <a:pPr marL="342900" indent="-342900" defTabSz="1042988" eaLnBrk="0" hangingPunct="0">
              <a:spcBef>
                <a:spcPct val="20000"/>
              </a:spcBef>
              <a:buClr>
                <a:srgbClr val="CC0000"/>
              </a:buClr>
              <a:buSzPct val="60000"/>
              <a:buFont typeface="Helios" charset="0"/>
              <a:buNone/>
              <a:defRPr/>
            </a:pPr>
            <a:r>
              <a:rPr lang="ru-RU" b="0" dirty="0">
                <a:solidFill>
                  <a:srgbClr val="5F5F5F"/>
                </a:solidFill>
                <a:latin typeface="+mn-lt"/>
              </a:rPr>
              <a:t>АЛЬФА-КАПИТАЛ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6270" y="4993766"/>
            <a:ext cx="3834387" cy="307766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 2.  3 объекта  и текст снизу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type="subTitle" idx="11"/>
          </p:nvPr>
        </p:nvSpPr>
        <p:spPr>
          <a:xfrm>
            <a:off x="495300" y="6395437"/>
            <a:ext cx="1588608" cy="523151"/>
          </a:xfrm>
        </p:spPr>
        <p:txBody>
          <a:bodyPr/>
          <a:lstStyle>
            <a:lvl1pPr marL="0" indent="0" algn="r">
              <a:buNone/>
              <a:defRPr>
                <a:solidFill>
                  <a:srgbClr val="C00000"/>
                </a:solidFill>
                <a:latin typeface="Arial Narrow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57438" y="549666"/>
            <a:ext cx="5954355" cy="304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2"/>
          <p:cNvSpPr>
            <a:spLocks noGrp="1"/>
          </p:cNvSpPr>
          <p:nvPr>
            <p:ph idx="12"/>
          </p:nvPr>
        </p:nvSpPr>
        <p:spPr>
          <a:xfrm>
            <a:off x="2084388" y="6366602"/>
            <a:ext cx="8089900" cy="82477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 marL="719138" indent="441325">
              <a:buClr>
                <a:srgbClr val="C00000"/>
              </a:buClr>
              <a:defRPr sz="1400"/>
            </a:lvl3pPr>
            <a:lvl4pPr marL="1160463" indent="544513"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1"/>
            <a:endParaRPr lang="ru-RU" dirty="0" smtClean="0"/>
          </a:p>
        </p:txBody>
      </p:sp>
      <p:sp>
        <p:nvSpPr>
          <p:cNvPr id="16" name="Содержимое 15"/>
          <p:cNvSpPr>
            <a:spLocks noGrp="1"/>
          </p:cNvSpPr>
          <p:nvPr>
            <p:ph sz="quarter" idx="15"/>
          </p:nvPr>
        </p:nvSpPr>
        <p:spPr>
          <a:xfrm>
            <a:off x="495300" y="1270000"/>
            <a:ext cx="5397500" cy="4927600"/>
          </a:xfrm>
        </p:spPr>
        <p:txBody>
          <a:bodyPr/>
          <a:lstStyle/>
          <a:p>
            <a:pPr lvl="0"/>
            <a:endParaRPr lang="ru-RU" dirty="0"/>
          </a:p>
        </p:txBody>
      </p:sp>
      <p:sp>
        <p:nvSpPr>
          <p:cNvPr id="13" name="Содержимое 15"/>
          <p:cNvSpPr>
            <a:spLocks noGrp="1"/>
          </p:cNvSpPr>
          <p:nvPr>
            <p:ph sz="quarter" idx="17"/>
          </p:nvPr>
        </p:nvSpPr>
        <p:spPr>
          <a:xfrm>
            <a:off x="6096000" y="1267093"/>
            <a:ext cx="4078288" cy="2428607"/>
          </a:xfrm>
        </p:spPr>
        <p:txBody>
          <a:bodyPr/>
          <a:lstStyle/>
          <a:p>
            <a:pPr lvl="0"/>
            <a:endParaRPr lang="ru-RU" dirty="0"/>
          </a:p>
        </p:txBody>
      </p:sp>
      <p:sp>
        <p:nvSpPr>
          <p:cNvPr id="20" name="Содержимое 15"/>
          <p:cNvSpPr>
            <a:spLocks noGrp="1"/>
          </p:cNvSpPr>
          <p:nvPr>
            <p:ph sz="quarter" idx="18"/>
          </p:nvPr>
        </p:nvSpPr>
        <p:spPr>
          <a:xfrm>
            <a:off x="6107234" y="3781693"/>
            <a:ext cx="4067054" cy="2428607"/>
          </a:xfrm>
        </p:spPr>
        <p:txBody>
          <a:bodyPr/>
          <a:lstStyle/>
          <a:p>
            <a:pPr lvl="0"/>
            <a:endParaRPr lang="ru-RU" dirty="0"/>
          </a:p>
        </p:txBody>
      </p:sp>
      <p:sp>
        <p:nvSpPr>
          <p:cNvPr id="10" name="Rectangle 61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69667-D0A2-4EBE-B01D-877C44B8CD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 Основной слайд 2.  3 объекта  и текст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type="subTitle" idx="11"/>
          </p:nvPr>
        </p:nvSpPr>
        <p:spPr>
          <a:xfrm>
            <a:off x="495300" y="1197179"/>
            <a:ext cx="1588608" cy="523151"/>
          </a:xfrm>
        </p:spPr>
        <p:txBody>
          <a:bodyPr/>
          <a:lstStyle>
            <a:lvl1pPr marL="0" indent="0" algn="r">
              <a:buNone/>
              <a:defRPr>
                <a:solidFill>
                  <a:srgbClr val="C00000"/>
                </a:solidFill>
                <a:latin typeface="Arial Narrow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57438" y="549666"/>
            <a:ext cx="5954355" cy="304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2"/>
          <p:cNvSpPr>
            <a:spLocks noGrp="1"/>
          </p:cNvSpPr>
          <p:nvPr>
            <p:ph idx="12"/>
          </p:nvPr>
        </p:nvSpPr>
        <p:spPr>
          <a:xfrm>
            <a:off x="2084388" y="1168344"/>
            <a:ext cx="8089900" cy="82477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 marL="719138" indent="441325">
              <a:buClr>
                <a:srgbClr val="C00000"/>
              </a:buClr>
              <a:defRPr sz="1400"/>
            </a:lvl3pPr>
            <a:lvl4pPr marL="1160463" indent="544513"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1"/>
            <a:endParaRPr lang="ru-RU" dirty="0" smtClean="0"/>
          </a:p>
        </p:txBody>
      </p:sp>
      <p:sp>
        <p:nvSpPr>
          <p:cNvPr id="16" name="Содержимое 15"/>
          <p:cNvSpPr>
            <a:spLocks noGrp="1"/>
          </p:cNvSpPr>
          <p:nvPr>
            <p:ph sz="quarter" idx="15"/>
          </p:nvPr>
        </p:nvSpPr>
        <p:spPr>
          <a:xfrm>
            <a:off x="495300" y="2200542"/>
            <a:ext cx="9678988" cy="2879457"/>
          </a:xfrm>
        </p:spPr>
        <p:txBody>
          <a:bodyPr/>
          <a:lstStyle/>
          <a:p>
            <a:pPr lvl="0"/>
            <a:endParaRPr lang="ru-RU" dirty="0"/>
          </a:p>
        </p:txBody>
      </p:sp>
      <p:sp>
        <p:nvSpPr>
          <p:cNvPr id="13" name="Содержимое 15"/>
          <p:cNvSpPr>
            <a:spLocks noGrp="1"/>
          </p:cNvSpPr>
          <p:nvPr>
            <p:ph sz="quarter" idx="17"/>
          </p:nvPr>
        </p:nvSpPr>
        <p:spPr>
          <a:xfrm>
            <a:off x="495301" y="5178693"/>
            <a:ext cx="4610100" cy="1476107"/>
          </a:xfrm>
        </p:spPr>
        <p:txBody>
          <a:bodyPr/>
          <a:lstStyle/>
          <a:p>
            <a:pPr lvl="0"/>
            <a:endParaRPr lang="ru-RU" dirty="0"/>
          </a:p>
        </p:txBody>
      </p:sp>
      <p:sp>
        <p:nvSpPr>
          <p:cNvPr id="20" name="Содержимое 15"/>
          <p:cNvSpPr>
            <a:spLocks noGrp="1"/>
          </p:cNvSpPr>
          <p:nvPr>
            <p:ph sz="quarter" idx="18"/>
          </p:nvPr>
        </p:nvSpPr>
        <p:spPr>
          <a:xfrm>
            <a:off x="5576887" y="5178693"/>
            <a:ext cx="4597401" cy="1476107"/>
          </a:xfrm>
        </p:spPr>
        <p:txBody>
          <a:bodyPr/>
          <a:lstStyle/>
          <a:p>
            <a:pPr lvl="0"/>
            <a:endParaRPr lang="ru-RU" dirty="0"/>
          </a:p>
        </p:txBody>
      </p:sp>
      <p:sp>
        <p:nvSpPr>
          <p:cNvPr id="10" name="Rectangle 61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F4684-D122-4B71-A3F0-79EDB8E283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 Основной слайд 2.  3 объекта  и текст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type="subTitle" idx="11"/>
          </p:nvPr>
        </p:nvSpPr>
        <p:spPr>
          <a:xfrm>
            <a:off x="508000" y="5950937"/>
            <a:ext cx="1588608" cy="523151"/>
          </a:xfrm>
        </p:spPr>
        <p:txBody>
          <a:bodyPr/>
          <a:lstStyle>
            <a:lvl1pPr marL="0" indent="0" algn="r">
              <a:buNone/>
              <a:defRPr>
                <a:solidFill>
                  <a:srgbClr val="C00000"/>
                </a:solidFill>
                <a:latin typeface="Arial Narrow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57438" y="549666"/>
            <a:ext cx="5954355" cy="304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2"/>
          <p:cNvSpPr>
            <a:spLocks noGrp="1"/>
          </p:cNvSpPr>
          <p:nvPr>
            <p:ph idx="12"/>
          </p:nvPr>
        </p:nvSpPr>
        <p:spPr>
          <a:xfrm>
            <a:off x="2097088" y="5922102"/>
            <a:ext cx="8089900" cy="82477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 marL="719138" indent="441325">
              <a:buClr>
                <a:srgbClr val="C00000"/>
              </a:buClr>
              <a:defRPr sz="1400"/>
            </a:lvl3pPr>
            <a:lvl4pPr marL="1160463" indent="544513"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1"/>
            <a:endParaRPr lang="ru-RU" dirty="0" smtClean="0"/>
          </a:p>
        </p:txBody>
      </p:sp>
      <p:sp>
        <p:nvSpPr>
          <p:cNvPr id="16" name="Содержимое 15"/>
          <p:cNvSpPr>
            <a:spLocks noGrp="1"/>
          </p:cNvSpPr>
          <p:nvPr>
            <p:ph sz="quarter" idx="15"/>
          </p:nvPr>
        </p:nvSpPr>
        <p:spPr>
          <a:xfrm>
            <a:off x="495300" y="1387742"/>
            <a:ext cx="9678988" cy="2879457"/>
          </a:xfrm>
        </p:spPr>
        <p:txBody>
          <a:bodyPr/>
          <a:lstStyle/>
          <a:p>
            <a:pPr lvl="0"/>
            <a:endParaRPr lang="ru-RU" dirty="0"/>
          </a:p>
        </p:txBody>
      </p:sp>
      <p:sp>
        <p:nvSpPr>
          <p:cNvPr id="13" name="Содержимое 15"/>
          <p:cNvSpPr>
            <a:spLocks noGrp="1"/>
          </p:cNvSpPr>
          <p:nvPr>
            <p:ph sz="quarter" idx="17"/>
          </p:nvPr>
        </p:nvSpPr>
        <p:spPr>
          <a:xfrm>
            <a:off x="495301" y="4365893"/>
            <a:ext cx="4610100" cy="1463407"/>
          </a:xfrm>
        </p:spPr>
        <p:txBody>
          <a:bodyPr/>
          <a:lstStyle/>
          <a:p>
            <a:pPr lvl="0"/>
            <a:endParaRPr lang="ru-RU" dirty="0"/>
          </a:p>
        </p:txBody>
      </p:sp>
      <p:sp>
        <p:nvSpPr>
          <p:cNvPr id="20" name="Содержимое 15"/>
          <p:cNvSpPr>
            <a:spLocks noGrp="1"/>
          </p:cNvSpPr>
          <p:nvPr>
            <p:ph sz="quarter" idx="18"/>
          </p:nvPr>
        </p:nvSpPr>
        <p:spPr>
          <a:xfrm>
            <a:off x="5576887" y="4365893"/>
            <a:ext cx="4597401" cy="1476107"/>
          </a:xfrm>
        </p:spPr>
        <p:txBody>
          <a:bodyPr/>
          <a:lstStyle/>
          <a:p>
            <a:pPr lvl="0"/>
            <a:endParaRPr lang="ru-RU" dirty="0"/>
          </a:p>
        </p:txBody>
      </p:sp>
      <p:sp>
        <p:nvSpPr>
          <p:cNvPr id="10" name="Rectangle 61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968F7-3A63-4BC4-830C-34A3A5AFB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 Основной слайд 2.  4 объекта  и текст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type="subTitle" idx="11"/>
          </p:nvPr>
        </p:nvSpPr>
        <p:spPr>
          <a:xfrm>
            <a:off x="508000" y="5950937"/>
            <a:ext cx="1588608" cy="523151"/>
          </a:xfrm>
        </p:spPr>
        <p:txBody>
          <a:bodyPr/>
          <a:lstStyle>
            <a:lvl1pPr marL="0" indent="0" algn="r">
              <a:buNone/>
              <a:defRPr>
                <a:solidFill>
                  <a:srgbClr val="C00000"/>
                </a:solidFill>
                <a:latin typeface="Arial Narrow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57438" y="549666"/>
            <a:ext cx="5954355" cy="304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2"/>
          <p:cNvSpPr>
            <a:spLocks noGrp="1"/>
          </p:cNvSpPr>
          <p:nvPr>
            <p:ph idx="12"/>
          </p:nvPr>
        </p:nvSpPr>
        <p:spPr>
          <a:xfrm>
            <a:off x="2097088" y="5922102"/>
            <a:ext cx="8089900" cy="82477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 marL="719138" indent="441325">
              <a:buClr>
                <a:srgbClr val="C00000"/>
              </a:buClr>
              <a:defRPr sz="1400"/>
            </a:lvl3pPr>
            <a:lvl4pPr marL="1160463" indent="544513"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1"/>
            <a:endParaRPr lang="ru-RU" dirty="0" smtClean="0"/>
          </a:p>
        </p:txBody>
      </p:sp>
      <p:sp>
        <p:nvSpPr>
          <p:cNvPr id="16" name="Содержимое 15"/>
          <p:cNvSpPr>
            <a:spLocks noGrp="1"/>
          </p:cNvSpPr>
          <p:nvPr>
            <p:ph sz="quarter" idx="15"/>
          </p:nvPr>
        </p:nvSpPr>
        <p:spPr>
          <a:xfrm>
            <a:off x="495300" y="1387742"/>
            <a:ext cx="4611687" cy="2879457"/>
          </a:xfrm>
        </p:spPr>
        <p:txBody>
          <a:bodyPr/>
          <a:lstStyle/>
          <a:p>
            <a:pPr lvl="0"/>
            <a:endParaRPr lang="ru-RU" dirty="0"/>
          </a:p>
        </p:txBody>
      </p:sp>
      <p:sp>
        <p:nvSpPr>
          <p:cNvPr id="13" name="Содержимое 15"/>
          <p:cNvSpPr>
            <a:spLocks noGrp="1"/>
          </p:cNvSpPr>
          <p:nvPr>
            <p:ph sz="quarter" idx="17"/>
          </p:nvPr>
        </p:nvSpPr>
        <p:spPr>
          <a:xfrm>
            <a:off x="495301" y="4365893"/>
            <a:ext cx="4610100" cy="1476107"/>
          </a:xfrm>
        </p:spPr>
        <p:txBody>
          <a:bodyPr/>
          <a:lstStyle/>
          <a:p>
            <a:pPr lvl="0"/>
            <a:endParaRPr lang="ru-RU" dirty="0"/>
          </a:p>
        </p:txBody>
      </p:sp>
      <p:sp>
        <p:nvSpPr>
          <p:cNvPr id="20" name="Содержимое 15"/>
          <p:cNvSpPr>
            <a:spLocks noGrp="1"/>
          </p:cNvSpPr>
          <p:nvPr>
            <p:ph sz="quarter" idx="18"/>
          </p:nvPr>
        </p:nvSpPr>
        <p:spPr>
          <a:xfrm>
            <a:off x="5576887" y="4365893"/>
            <a:ext cx="4597401" cy="1476107"/>
          </a:xfrm>
        </p:spPr>
        <p:txBody>
          <a:bodyPr/>
          <a:lstStyle/>
          <a:p>
            <a:pPr lvl="0"/>
            <a:endParaRPr lang="ru-RU" dirty="0"/>
          </a:p>
        </p:txBody>
      </p:sp>
      <p:sp>
        <p:nvSpPr>
          <p:cNvPr id="11" name="Содержимое 15"/>
          <p:cNvSpPr>
            <a:spLocks noGrp="1"/>
          </p:cNvSpPr>
          <p:nvPr>
            <p:ph sz="quarter" idx="19"/>
          </p:nvPr>
        </p:nvSpPr>
        <p:spPr>
          <a:xfrm>
            <a:off x="5561013" y="1387742"/>
            <a:ext cx="4611687" cy="2879457"/>
          </a:xfrm>
        </p:spPr>
        <p:txBody>
          <a:bodyPr/>
          <a:lstStyle/>
          <a:p>
            <a:pPr lvl="0"/>
            <a:endParaRPr lang="ru-RU" dirty="0"/>
          </a:p>
        </p:txBody>
      </p:sp>
      <p:sp>
        <p:nvSpPr>
          <p:cNvPr id="10" name="Rectangle 61"/>
          <p:cNvSpPr>
            <a:spLocks noGrp="1" noChangeArrowheads="1"/>
          </p:cNvSpPr>
          <p:nvPr>
            <p:ph type="sldNum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016C8-095A-4D55-87E1-36015B0EAE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 Основной слайд 2.  4 объекта  и текст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type="subTitle" idx="11"/>
          </p:nvPr>
        </p:nvSpPr>
        <p:spPr>
          <a:xfrm>
            <a:off x="508000" y="1468698"/>
            <a:ext cx="1588608" cy="523151"/>
          </a:xfrm>
        </p:spPr>
        <p:txBody>
          <a:bodyPr/>
          <a:lstStyle>
            <a:lvl1pPr marL="0" indent="0" algn="r">
              <a:buNone/>
              <a:defRPr>
                <a:solidFill>
                  <a:srgbClr val="C00000"/>
                </a:solidFill>
                <a:latin typeface="Arial Narrow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57438" y="549666"/>
            <a:ext cx="5954355" cy="304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2"/>
          <p:cNvSpPr>
            <a:spLocks noGrp="1"/>
          </p:cNvSpPr>
          <p:nvPr>
            <p:ph idx="12"/>
          </p:nvPr>
        </p:nvSpPr>
        <p:spPr>
          <a:xfrm>
            <a:off x="2097088" y="1439863"/>
            <a:ext cx="8089900" cy="82477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 marL="719138" indent="441325">
              <a:buClr>
                <a:srgbClr val="C00000"/>
              </a:buClr>
              <a:defRPr sz="1400"/>
            </a:lvl3pPr>
            <a:lvl4pPr marL="1160463" indent="544513"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1"/>
            <a:endParaRPr lang="ru-RU" dirty="0" smtClean="0"/>
          </a:p>
        </p:txBody>
      </p:sp>
      <p:sp>
        <p:nvSpPr>
          <p:cNvPr id="16" name="Содержимое 15"/>
          <p:cNvSpPr>
            <a:spLocks noGrp="1"/>
          </p:cNvSpPr>
          <p:nvPr>
            <p:ph sz="quarter" idx="15"/>
          </p:nvPr>
        </p:nvSpPr>
        <p:spPr>
          <a:xfrm>
            <a:off x="495300" y="2314842"/>
            <a:ext cx="4611687" cy="2879457"/>
          </a:xfrm>
        </p:spPr>
        <p:txBody>
          <a:bodyPr/>
          <a:lstStyle/>
          <a:p>
            <a:pPr lvl="0"/>
            <a:endParaRPr lang="ru-RU" dirty="0"/>
          </a:p>
        </p:txBody>
      </p:sp>
      <p:sp>
        <p:nvSpPr>
          <p:cNvPr id="13" name="Содержимое 15"/>
          <p:cNvSpPr>
            <a:spLocks noGrp="1"/>
          </p:cNvSpPr>
          <p:nvPr>
            <p:ph sz="quarter" idx="17"/>
          </p:nvPr>
        </p:nvSpPr>
        <p:spPr>
          <a:xfrm>
            <a:off x="495301" y="5292993"/>
            <a:ext cx="4610100" cy="1501507"/>
          </a:xfrm>
        </p:spPr>
        <p:txBody>
          <a:bodyPr/>
          <a:lstStyle/>
          <a:p>
            <a:pPr lvl="0"/>
            <a:endParaRPr lang="ru-RU" dirty="0"/>
          </a:p>
        </p:txBody>
      </p:sp>
      <p:sp>
        <p:nvSpPr>
          <p:cNvPr id="20" name="Содержимое 15"/>
          <p:cNvSpPr>
            <a:spLocks noGrp="1"/>
          </p:cNvSpPr>
          <p:nvPr>
            <p:ph sz="quarter" idx="18"/>
          </p:nvPr>
        </p:nvSpPr>
        <p:spPr>
          <a:xfrm>
            <a:off x="5576887" y="5292993"/>
            <a:ext cx="4597401" cy="1476107"/>
          </a:xfrm>
        </p:spPr>
        <p:txBody>
          <a:bodyPr/>
          <a:lstStyle/>
          <a:p>
            <a:pPr lvl="0"/>
            <a:endParaRPr lang="ru-RU" dirty="0"/>
          </a:p>
        </p:txBody>
      </p:sp>
      <p:sp>
        <p:nvSpPr>
          <p:cNvPr id="11" name="Содержимое 15"/>
          <p:cNvSpPr>
            <a:spLocks noGrp="1"/>
          </p:cNvSpPr>
          <p:nvPr>
            <p:ph sz="quarter" idx="19"/>
          </p:nvPr>
        </p:nvSpPr>
        <p:spPr>
          <a:xfrm>
            <a:off x="5561013" y="2314842"/>
            <a:ext cx="4611687" cy="2879457"/>
          </a:xfrm>
        </p:spPr>
        <p:txBody>
          <a:bodyPr/>
          <a:lstStyle/>
          <a:p>
            <a:pPr lvl="0"/>
            <a:endParaRPr lang="ru-RU" dirty="0"/>
          </a:p>
        </p:txBody>
      </p:sp>
      <p:sp>
        <p:nvSpPr>
          <p:cNvPr id="10" name="Rectangle 61"/>
          <p:cNvSpPr>
            <a:spLocks noGrp="1" noChangeArrowheads="1"/>
          </p:cNvSpPr>
          <p:nvPr>
            <p:ph type="sldNum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F19B2-8499-4D30-A331-90C658F352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 2. Мелк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7913" y="551164"/>
            <a:ext cx="7032393" cy="304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2"/>
          <p:cNvSpPr>
            <a:spLocks noGrp="1"/>
          </p:cNvSpPr>
          <p:nvPr>
            <p:ph idx="12"/>
          </p:nvPr>
        </p:nvSpPr>
        <p:spPr>
          <a:xfrm>
            <a:off x="647272" y="1192213"/>
            <a:ext cx="9527016" cy="4602412"/>
          </a:xfrm>
        </p:spPr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C1340-9D10-4B3E-9676-C8FE16FA09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 2. Пустой слайд и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357438" y="549666"/>
            <a:ext cx="7694612" cy="304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7F072-BFE0-4C76-BFF1-833596F82B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сновной слайд 2. Вообще 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07F3F-B4FF-4995-8E38-8EBC5B13B9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 2.Только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7913" y="551164"/>
            <a:ext cx="7032393" cy="304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2"/>
          <p:cNvSpPr>
            <a:spLocks noGrp="1"/>
          </p:cNvSpPr>
          <p:nvPr>
            <p:ph idx="12"/>
          </p:nvPr>
        </p:nvSpPr>
        <p:spPr>
          <a:xfrm>
            <a:off x="1" y="1016000"/>
            <a:ext cx="10691812" cy="6543675"/>
          </a:xfrm>
        </p:spPr>
        <p:txBody>
          <a:bodyPr/>
          <a:lstStyle>
            <a:lvl1pPr>
              <a:defRPr sz="14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endParaRPr lang="ru-RU" dirty="0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B95D7-D8A9-424F-853A-92654CFFB3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5997" y="2866090"/>
            <a:ext cx="7044721" cy="400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C00000"/>
                </a:solidFill>
              </a:defRPr>
            </a:lvl1pPr>
            <a:lvl2pPr>
              <a:defRPr sz="1400"/>
            </a:lvl2pPr>
            <a:lvl3pPr marL="719138" indent="441325">
              <a:buClr>
                <a:srgbClr val="C00000"/>
              </a:buClr>
              <a:defRPr sz="1400"/>
            </a:lvl3pPr>
            <a:lvl4pPr marL="1160463" indent="544513"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endParaRPr lang="ru-RU" dirty="0" smtClean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1"/>
          </p:nvPr>
        </p:nvSpPr>
        <p:spPr>
          <a:xfrm>
            <a:off x="1560400" y="2394385"/>
            <a:ext cx="1588608" cy="93867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5500">
                <a:solidFill>
                  <a:srgbClr val="C00000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168A3-CE29-4836-8349-86480F5532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 1. Заголовок и текст.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1"/>
          </p:nvPr>
        </p:nvSpPr>
        <p:spPr>
          <a:xfrm>
            <a:off x="499346" y="1171779"/>
            <a:ext cx="1588608" cy="523151"/>
          </a:xfrm>
        </p:spPr>
        <p:txBody>
          <a:bodyPr/>
          <a:lstStyle>
            <a:lvl1pPr marL="0" indent="0" algn="r">
              <a:buNone/>
              <a:defRPr>
                <a:solidFill>
                  <a:srgbClr val="C00000"/>
                </a:solidFill>
                <a:latin typeface="Arial Narrow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C47BF-AA33-4CC5-88A4-79651C1E32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ыводы/Реш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2090738" y="2116873"/>
            <a:ext cx="7694612" cy="5662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1"/>
          </p:nvPr>
        </p:nvSpPr>
        <p:spPr>
          <a:xfrm>
            <a:off x="499346" y="1541643"/>
            <a:ext cx="1588608" cy="10155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6000">
                <a:solidFill>
                  <a:srgbClr val="C00000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139B6-7637-47BC-897E-B44B1B0D01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473392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21313" y="1763713"/>
            <a:ext cx="4735512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E27D5-2B25-4EE3-83B5-7DE935B831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357438" y="549666"/>
            <a:ext cx="7694612" cy="304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D55E2-E0F4-46AE-ABDE-AE5A3FFF4C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сновной слайд 2. Вообще 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5A256-D099-43F4-98FB-8247E5F275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 Основной слайд 2.  4 объекта  и текст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type="subTitle" idx="11"/>
          </p:nvPr>
        </p:nvSpPr>
        <p:spPr>
          <a:xfrm>
            <a:off x="508000" y="5950937"/>
            <a:ext cx="1588608" cy="52315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rgbClr val="C00000"/>
                </a:solidFill>
                <a:latin typeface="Arial Narrow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57438" y="549666"/>
            <a:ext cx="5954355" cy="304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2"/>
          <p:cNvSpPr>
            <a:spLocks noGrp="1"/>
          </p:cNvSpPr>
          <p:nvPr>
            <p:ph idx="12"/>
          </p:nvPr>
        </p:nvSpPr>
        <p:spPr>
          <a:xfrm>
            <a:off x="2097088" y="5922102"/>
            <a:ext cx="8089900" cy="824773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 marL="719138" indent="441325">
              <a:buClr>
                <a:srgbClr val="C00000"/>
              </a:buClr>
              <a:defRPr sz="1400"/>
            </a:lvl3pPr>
            <a:lvl4pPr marL="1160463" indent="544513"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1"/>
            <a:endParaRPr lang="ru-RU" dirty="0" smtClean="0"/>
          </a:p>
        </p:txBody>
      </p:sp>
      <p:sp>
        <p:nvSpPr>
          <p:cNvPr id="16" name="Содержимое 15"/>
          <p:cNvSpPr>
            <a:spLocks noGrp="1"/>
          </p:cNvSpPr>
          <p:nvPr>
            <p:ph sz="quarter" idx="15"/>
          </p:nvPr>
        </p:nvSpPr>
        <p:spPr>
          <a:xfrm>
            <a:off x="495300" y="1387742"/>
            <a:ext cx="4611687" cy="2879457"/>
          </a:xfrm>
          <a:prstGeom prst="rect">
            <a:avLst/>
          </a:prstGeom>
        </p:spPr>
        <p:txBody>
          <a:bodyPr/>
          <a:lstStyle/>
          <a:p>
            <a:pPr lvl="0"/>
            <a:endParaRPr lang="ru-RU" dirty="0"/>
          </a:p>
        </p:txBody>
      </p:sp>
      <p:sp>
        <p:nvSpPr>
          <p:cNvPr id="13" name="Содержимое 15"/>
          <p:cNvSpPr>
            <a:spLocks noGrp="1"/>
          </p:cNvSpPr>
          <p:nvPr>
            <p:ph sz="quarter" idx="17"/>
          </p:nvPr>
        </p:nvSpPr>
        <p:spPr>
          <a:xfrm>
            <a:off x="495301" y="4365893"/>
            <a:ext cx="4610100" cy="1476107"/>
          </a:xfrm>
          <a:prstGeom prst="rect">
            <a:avLst/>
          </a:prstGeom>
        </p:spPr>
        <p:txBody>
          <a:bodyPr/>
          <a:lstStyle/>
          <a:p>
            <a:pPr lvl="0"/>
            <a:endParaRPr lang="ru-RU" dirty="0"/>
          </a:p>
        </p:txBody>
      </p:sp>
      <p:sp>
        <p:nvSpPr>
          <p:cNvPr id="20" name="Содержимое 15"/>
          <p:cNvSpPr>
            <a:spLocks noGrp="1"/>
          </p:cNvSpPr>
          <p:nvPr>
            <p:ph sz="quarter" idx="18"/>
          </p:nvPr>
        </p:nvSpPr>
        <p:spPr>
          <a:xfrm>
            <a:off x="5576887" y="4365893"/>
            <a:ext cx="4597401" cy="1476107"/>
          </a:xfrm>
          <a:prstGeom prst="rect">
            <a:avLst/>
          </a:prstGeom>
        </p:spPr>
        <p:txBody>
          <a:bodyPr/>
          <a:lstStyle/>
          <a:p>
            <a:pPr lvl="0"/>
            <a:endParaRPr lang="ru-RU" dirty="0"/>
          </a:p>
        </p:txBody>
      </p:sp>
      <p:sp>
        <p:nvSpPr>
          <p:cNvPr id="11" name="Содержимое 15"/>
          <p:cNvSpPr>
            <a:spLocks noGrp="1"/>
          </p:cNvSpPr>
          <p:nvPr>
            <p:ph sz="quarter" idx="19"/>
          </p:nvPr>
        </p:nvSpPr>
        <p:spPr>
          <a:xfrm>
            <a:off x="5561013" y="1387742"/>
            <a:ext cx="4611687" cy="2879457"/>
          </a:xfrm>
          <a:prstGeom prst="rect">
            <a:avLst/>
          </a:prstGeom>
        </p:spPr>
        <p:txBody>
          <a:bodyPr/>
          <a:lstStyle/>
          <a:p>
            <a:pPr lvl="0"/>
            <a:endParaRPr lang="ru-RU" dirty="0"/>
          </a:p>
        </p:txBody>
      </p:sp>
      <p:sp>
        <p:nvSpPr>
          <p:cNvPr id="10" name="Rectangle 61"/>
          <p:cNvSpPr>
            <a:spLocks noGrp="1" noChangeArrowheads="1"/>
          </p:cNvSpPr>
          <p:nvPr>
            <p:ph type="sldNum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5D429-C657-4611-8B9C-BF0C5375D4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презнт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0738" y="2014133"/>
            <a:ext cx="7694612" cy="56624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1"/>
          </p:nvPr>
        </p:nvSpPr>
        <p:spPr>
          <a:xfrm>
            <a:off x="499346" y="1880685"/>
            <a:ext cx="1588608" cy="476985"/>
          </a:xfrm>
        </p:spPr>
        <p:txBody>
          <a:bodyPr/>
          <a:lstStyle>
            <a:lvl1pPr marL="0" indent="0" algn="r">
              <a:buNone/>
              <a:defRPr sz="2500">
                <a:solidFill>
                  <a:srgbClr val="C00000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92281-DD34-4AC5-80BD-CFE08DA984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ыводы/Реш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2090738" y="2116873"/>
            <a:ext cx="7694612" cy="56624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1"/>
          </p:nvPr>
        </p:nvSpPr>
        <p:spPr>
          <a:xfrm>
            <a:off x="499346" y="1541643"/>
            <a:ext cx="1588608" cy="1015594"/>
          </a:xfrm>
        </p:spPr>
        <p:txBody>
          <a:bodyPr/>
          <a:lstStyle>
            <a:lvl1pPr marL="0" indent="0" algn="r">
              <a:buNone/>
              <a:defRPr sz="6000">
                <a:solidFill>
                  <a:srgbClr val="C00000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AC3BB-9F60-499A-B215-2A073FBBA0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1 . Текст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090738" y="1192213"/>
            <a:ext cx="3770312" cy="177272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13450" y="1192213"/>
            <a:ext cx="3771900" cy="177272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1"/>
          </p:nvPr>
        </p:nvSpPr>
        <p:spPr>
          <a:xfrm>
            <a:off x="499346" y="1171779"/>
            <a:ext cx="1588608" cy="523151"/>
          </a:xfrm>
        </p:spPr>
        <p:txBody>
          <a:bodyPr/>
          <a:lstStyle>
            <a:lvl1pPr marL="0" indent="0" algn="r">
              <a:buNone/>
              <a:defRPr>
                <a:solidFill>
                  <a:srgbClr val="C00000"/>
                </a:solidFill>
                <a:latin typeface="Arial Narrow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9B136-A970-4E9A-9903-3A971D1ECF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 1. 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347913" y="561438"/>
            <a:ext cx="7694612" cy="304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E8371-BD6B-4AAD-9238-A7430232E0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 1. Объект  вверху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7913" y="561438"/>
            <a:ext cx="7694612" cy="304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3"/>
          </p:nvPr>
        </p:nvSpPr>
        <p:spPr>
          <a:xfrm>
            <a:off x="2099302" y="6286482"/>
            <a:ext cx="7694612" cy="30770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1"/>
          </p:nvPr>
        </p:nvSpPr>
        <p:spPr>
          <a:xfrm>
            <a:off x="478798" y="6257482"/>
            <a:ext cx="1588608" cy="523151"/>
          </a:xfrm>
        </p:spPr>
        <p:txBody>
          <a:bodyPr/>
          <a:lstStyle>
            <a:lvl1pPr marL="0" indent="0" algn="r">
              <a:buNone/>
              <a:defRPr>
                <a:solidFill>
                  <a:srgbClr val="C00000"/>
                </a:solidFill>
                <a:latin typeface="Arial Narrow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2350863" y="1349375"/>
            <a:ext cx="7823425" cy="4674054"/>
          </a:xfrm>
        </p:spPr>
        <p:txBody>
          <a:bodyPr/>
          <a:lstStyle/>
          <a:p>
            <a:pPr lvl="0"/>
            <a:endParaRPr lang="ru-RU" dirty="0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798A8-F326-40D1-A900-BE6B12D50D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 1.Объект внизу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7913" y="551164"/>
            <a:ext cx="7694612" cy="304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1"/>
          </p:nvPr>
        </p:nvSpPr>
        <p:spPr>
          <a:xfrm>
            <a:off x="499346" y="1171779"/>
            <a:ext cx="1588608" cy="523151"/>
          </a:xfrm>
        </p:spPr>
        <p:txBody>
          <a:bodyPr/>
          <a:lstStyle>
            <a:lvl1pPr marL="0" indent="0" algn="r">
              <a:buNone/>
              <a:defRPr>
                <a:solidFill>
                  <a:srgbClr val="C00000"/>
                </a:solidFill>
                <a:latin typeface="Arial Narrow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2"/>
          </p:nvPr>
        </p:nvSpPr>
        <p:spPr>
          <a:xfrm>
            <a:off x="2095858" y="1160731"/>
            <a:ext cx="7377113" cy="5969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220005" y="3779838"/>
            <a:ext cx="7997825" cy="3157991"/>
          </a:xfrm>
        </p:spPr>
        <p:txBody>
          <a:bodyPr/>
          <a:lstStyle/>
          <a:p>
            <a:pPr lvl="0"/>
            <a:endParaRPr lang="ru-RU" dirty="0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C77A6-625A-4248-A695-7A46ADDDA8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Основной слайд 1. 3 Рису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219326" y="5116531"/>
            <a:ext cx="1954962" cy="180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1"/>
          </p:nvPr>
        </p:nvSpPr>
        <p:spPr>
          <a:xfrm>
            <a:off x="499346" y="1171779"/>
            <a:ext cx="1588608" cy="523151"/>
          </a:xfrm>
        </p:spPr>
        <p:txBody>
          <a:bodyPr/>
          <a:lstStyle>
            <a:lvl1pPr marL="0" indent="0" algn="r">
              <a:buNone/>
              <a:defRPr>
                <a:solidFill>
                  <a:srgbClr val="C00000"/>
                </a:solidFill>
                <a:latin typeface="Arial Narrow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57438" y="549666"/>
            <a:ext cx="5954355" cy="304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2"/>
          <p:cNvSpPr>
            <a:spLocks noGrp="1"/>
          </p:cNvSpPr>
          <p:nvPr>
            <p:ph idx="12"/>
          </p:nvPr>
        </p:nvSpPr>
        <p:spPr>
          <a:xfrm>
            <a:off x="2068514" y="1181044"/>
            <a:ext cx="4250094" cy="82477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 marL="719138" indent="441325">
              <a:buClr>
                <a:srgbClr val="C00000"/>
              </a:buClr>
              <a:defRPr sz="1400"/>
            </a:lvl3pPr>
            <a:lvl4pPr marL="1160463" indent="544513"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1"/>
            <a:endParaRPr lang="ru-RU" dirty="0" smtClean="0"/>
          </a:p>
        </p:txBody>
      </p:sp>
      <p:sp>
        <p:nvSpPr>
          <p:cNvPr id="10" name="Рисунок 2"/>
          <p:cNvSpPr>
            <a:spLocks noGrp="1"/>
          </p:cNvSpPr>
          <p:nvPr>
            <p:ph type="pic" idx="13"/>
          </p:nvPr>
        </p:nvSpPr>
        <p:spPr>
          <a:xfrm>
            <a:off x="8198778" y="1156700"/>
            <a:ext cx="1975510" cy="180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12" name="Рисунок 2"/>
          <p:cNvSpPr>
            <a:spLocks noGrp="1"/>
          </p:cNvSpPr>
          <p:nvPr>
            <p:ph type="pic" idx="14"/>
          </p:nvPr>
        </p:nvSpPr>
        <p:spPr>
          <a:xfrm>
            <a:off x="8209052" y="3136615"/>
            <a:ext cx="1965236" cy="180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16" name="Содержимое 15"/>
          <p:cNvSpPr>
            <a:spLocks noGrp="1"/>
          </p:cNvSpPr>
          <p:nvPr>
            <p:ph sz="quarter" idx="15"/>
          </p:nvPr>
        </p:nvSpPr>
        <p:spPr>
          <a:xfrm>
            <a:off x="2425040" y="3051443"/>
            <a:ext cx="5054547" cy="359593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Rectangle 6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3E249-5C1F-4CA2-919D-D545EE44C8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 Основной слайд 2.  Текст и 1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type="subTitle" idx="11"/>
          </p:nvPr>
        </p:nvSpPr>
        <p:spPr>
          <a:xfrm>
            <a:off x="499346" y="1171779"/>
            <a:ext cx="1588608" cy="523151"/>
          </a:xfrm>
        </p:spPr>
        <p:txBody>
          <a:bodyPr/>
          <a:lstStyle>
            <a:lvl1pPr marL="0" indent="0" algn="r">
              <a:buNone/>
              <a:defRPr>
                <a:solidFill>
                  <a:srgbClr val="C00000"/>
                </a:solidFill>
                <a:latin typeface="Arial Narrow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57438" y="549666"/>
            <a:ext cx="5954355" cy="304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2"/>
          <p:cNvSpPr>
            <a:spLocks noGrp="1"/>
          </p:cNvSpPr>
          <p:nvPr>
            <p:ph idx="12"/>
          </p:nvPr>
        </p:nvSpPr>
        <p:spPr>
          <a:xfrm>
            <a:off x="2068514" y="1181044"/>
            <a:ext cx="4713286" cy="106685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 marL="719138" indent="441325">
              <a:buClr>
                <a:srgbClr val="C00000"/>
              </a:buClr>
              <a:defRPr sz="1400"/>
            </a:lvl3pPr>
            <a:lvl4pPr marL="1160463" indent="544513"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1"/>
            <a:endParaRPr lang="ru-RU" dirty="0" smtClean="0"/>
          </a:p>
        </p:txBody>
      </p:sp>
      <p:sp>
        <p:nvSpPr>
          <p:cNvPr id="16" name="Содержимое 15"/>
          <p:cNvSpPr>
            <a:spLocks noGrp="1"/>
          </p:cNvSpPr>
          <p:nvPr>
            <p:ph sz="quarter" idx="15"/>
          </p:nvPr>
        </p:nvSpPr>
        <p:spPr>
          <a:xfrm>
            <a:off x="7177088" y="1154380"/>
            <a:ext cx="2997200" cy="2625458"/>
          </a:xfrm>
        </p:spPr>
        <p:txBody>
          <a:bodyPr/>
          <a:lstStyle/>
          <a:p>
            <a:pPr lvl="0"/>
            <a:endParaRPr lang="ru-RU" dirty="0"/>
          </a:p>
        </p:txBody>
      </p:sp>
      <p:sp>
        <p:nvSpPr>
          <p:cNvPr id="11" name="Содержимое 2"/>
          <p:cNvSpPr>
            <a:spLocks noGrp="1"/>
          </p:cNvSpPr>
          <p:nvPr>
            <p:ph idx="16"/>
          </p:nvPr>
        </p:nvSpPr>
        <p:spPr>
          <a:xfrm>
            <a:off x="2081214" y="4267144"/>
            <a:ext cx="8093074" cy="256545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 marL="719138" indent="441325">
              <a:buClr>
                <a:srgbClr val="C00000"/>
              </a:buClr>
              <a:defRPr sz="1400"/>
            </a:lvl3pPr>
            <a:lvl4pPr marL="1160463" indent="544513"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1"/>
            <a:endParaRPr lang="ru-RU" dirty="0" smtClean="0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6C17C-2C0D-4B06-92BA-9E6DEFFB50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3.wmf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2.wmf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w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wmf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3.wmf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2.w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5" name="Line 7"/>
          <p:cNvSpPr>
            <a:spLocks noChangeShapeType="1"/>
          </p:cNvSpPr>
          <p:nvPr/>
        </p:nvSpPr>
        <p:spPr bwMode="auto">
          <a:xfrm>
            <a:off x="2789238" y="7559675"/>
            <a:ext cx="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ru-RU"/>
          </a:p>
        </p:txBody>
      </p:sp>
      <p:sp>
        <p:nvSpPr>
          <p:cNvPr id="800776" name="Line 8"/>
          <p:cNvSpPr>
            <a:spLocks noChangeShapeType="1"/>
          </p:cNvSpPr>
          <p:nvPr/>
        </p:nvSpPr>
        <p:spPr bwMode="auto">
          <a:xfrm>
            <a:off x="2789238" y="7559675"/>
            <a:ext cx="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ru-RU"/>
          </a:p>
        </p:txBody>
      </p:sp>
      <p:sp>
        <p:nvSpPr>
          <p:cNvPr id="800777" name="Line 9"/>
          <p:cNvSpPr>
            <a:spLocks noChangeShapeType="1"/>
          </p:cNvSpPr>
          <p:nvPr/>
        </p:nvSpPr>
        <p:spPr bwMode="auto">
          <a:xfrm flipH="1">
            <a:off x="4414838" y="2324100"/>
            <a:ext cx="0" cy="28829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ru-RU"/>
          </a:p>
        </p:txBody>
      </p:sp>
      <p:pic>
        <p:nvPicPr>
          <p:cNvPr id="1029" name="Picture 10" descr="Рисунок2"/>
          <p:cNvPicPr>
            <a:picLocks noChangeAspect="1" noChangeArrowheads="1"/>
          </p:cNvPicPr>
          <p:nvPr/>
        </p:nvPicPr>
        <p:blipFill>
          <a:blip r:embed="rId3" cstate="print">
            <a:lum bright="72000" contrast="-30000"/>
            <a:grayscl/>
          </a:blip>
          <a:srcRect/>
          <a:stretch>
            <a:fillRect/>
          </a:stretch>
        </p:blipFill>
        <p:spPr bwMode="auto">
          <a:xfrm>
            <a:off x="534988" y="3557588"/>
            <a:ext cx="34766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06913" y="3460750"/>
            <a:ext cx="56245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5" rIns="91428" bIns="45715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909763"/>
            <a:ext cx="4829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УПРАВЛЯЮЩАЯ КОМПАНИЯ </a:t>
            </a:r>
            <a:br>
              <a:rPr lang="ru-RU" smtClean="0"/>
            </a:br>
            <a:r>
              <a:rPr lang="ru-RU" smtClean="0"/>
              <a:t>АЛЬФА-КАПИТАЛ</a:t>
            </a:r>
          </a:p>
        </p:txBody>
      </p:sp>
      <p:sp>
        <p:nvSpPr>
          <p:cNvPr id="800783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2750" y="5084763"/>
            <a:ext cx="2493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9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bg1"/>
          </a:solidFill>
          <a:latin typeface="+mn-lt"/>
          <a:ea typeface="+mn-ea"/>
          <a:cs typeface="+mn-cs"/>
        </a:defRPr>
      </a:lvl1pPr>
      <a:lvl2pPr marL="830263" indent="-287338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bg1"/>
          </a:solidFill>
          <a:latin typeface="+mn-lt"/>
        </a:defRPr>
      </a:lvl2pPr>
      <a:lvl3pPr marL="1238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47825" indent="-230188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889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2750" y="5000625"/>
            <a:ext cx="24939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SzPct val="60000"/>
              <a:buFont typeface="Helios" charset="0"/>
              <a:buNone/>
              <a:defRPr b="0">
                <a:solidFill>
                  <a:srgbClr val="5F5F5F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498975" y="3427413"/>
            <a:ext cx="573563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7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8938" y="1973263"/>
            <a:ext cx="3833812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УПРАВЛЯЮЩАЯ КОМПАНИЯ </a:t>
            </a:r>
          </a:p>
          <a:p>
            <a:pPr lvl="0"/>
            <a:r>
              <a:rPr lang="ru-RU" smtClean="0"/>
              <a:t>АЛЬФА-КАПИТАЛ</a:t>
            </a:r>
          </a:p>
        </p:txBody>
      </p:sp>
      <p:sp>
        <p:nvSpPr>
          <p:cNvPr id="44" name="Line 5"/>
          <p:cNvSpPr>
            <a:spLocks noChangeShapeType="1"/>
          </p:cNvSpPr>
          <p:nvPr/>
        </p:nvSpPr>
        <p:spPr bwMode="auto">
          <a:xfrm flipH="1">
            <a:off x="4413250" y="2324100"/>
            <a:ext cx="1588" cy="287972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50000"/>
              </a:spcBef>
              <a:defRPr/>
            </a:pPr>
            <a:endParaRPr lang="ru-RU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2054" name="Group 6"/>
          <p:cNvGrpSpPr>
            <a:grpSpLocks noChangeAspect="1"/>
          </p:cNvGrpSpPr>
          <p:nvPr/>
        </p:nvGrpSpPr>
        <p:grpSpPr bwMode="auto">
          <a:xfrm>
            <a:off x="517525" y="3544888"/>
            <a:ext cx="3451225" cy="431800"/>
            <a:chOff x="56" y="204"/>
            <a:chExt cx="1172" cy="142"/>
          </a:xfrm>
        </p:grpSpPr>
        <p:sp>
          <p:nvSpPr>
            <p:cNvPr id="46" name="AutoShape 7"/>
            <p:cNvSpPr>
              <a:spLocks noChangeAspect="1" noChangeArrowheads="1" noTextEdit="1"/>
            </p:cNvSpPr>
            <p:nvPr/>
          </p:nvSpPr>
          <p:spPr bwMode="auto">
            <a:xfrm>
              <a:off x="56" y="204"/>
              <a:ext cx="1172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spcBef>
                  <a:spcPct val="50000"/>
                </a:spcBef>
                <a:defRPr/>
              </a:pPr>
              <a:endParaRPr lang="ru-RU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47" name="Freeform 8"/>
            <p:cNvSpPr>
              <a:spLocks noEditPoints="1"/>
            </p:cNvSpPr>
            <p:nvPr/>
          </p:nvSpPr>
          <p:spPr bwMode="auto">
            <a:xfrm>
              <a:off x="344" y="247"/>
              <a:ext cx="82" cy="76"/>
            </a:xfrm>
            <a:custGeom>
              <a:avLst/>
              <a:gdLst/>
              <a:ahLst/>
              <a:cxnLst>
                <a:cxn ang="0">
                  <a:pos x="708" y="0"/>
                </a:cxn>
                <a:cxn ang="0">
                  <a:pos x="1154" y="1139"/>
                </a:cxn>
                <a:cxn ang="0">
                  <a:pos x="898" y="1139"/>
                </a:cxn>
                <a:cxn ang="0">
                  <a:pos x="803" y="882"/>
                </a:cxn>
                <a:cxn ang="0">
                  <a:pos x="339" y="882"/>
                </a:cxn>
                <a:cxn ang="0">
                  <a:pos x="244" y="1139"/>
                </a:cxn>
                <a:cxn ang="0">
                  <a:pos x="0" y="1139"/>
                </a:cxn>
                <a:cxn ang="0">
                  <a:pos x="448" y="0"/>
                </a:cxn>
                <a:cxn ang="0">
                  <a:pos x="708" y="0"/>
                </a:cxn>
                <a:cxn ang="0">
                  <a:pos x="735" y="695"/>
                </a:cxn>
                <a:cxn ang="0">
                  <a:pos x="570" y="230"/>
                </a:cxn>
                <a:cxn ang="0">
                  <a:pos x="567" y="230"/>
                </a:cxn>
                <a:cxn ang="0">
                  <a:pos x="411" y="695"/>
                </a:cxn>
                <a:cxn ang="0">
                  <a:pos x="735" y="695"/>
                </a:cxn>
              </a:cxnLst>
              <a:rect l="0" t="0" r="r" b="b"/>
              <a:pathLst>
                <a:path w="1154" h="1139">
                  <a:moveTo>
                    <a:pt x="708" y="0"/>
                  </a:moveTo>
                  <a:lnTo>
                    <a:pt x="1154" y="1139"/>
                  </a:lnTo>
                  <a:lnTo>
                    <a:pt x="898" y="1139"/>
                  </a:lnTo>
                  <a:lnTo>
                    <a:pt x="803" y="882"/>
                  </a:lnTo>
                  <a:lnTo>
                    <a:pt x="339" y="882"/>
                  </a:lnTo>
                  <a:lnTo>
                    <a:pt x="244" y="1139"/>
                  </a:lnTo>
                  <a:lnTo>
                    <a:pt x="0" y="1139"/>
                  </a:lnTo>
                  <a:lnTo>
                    <a:pt x="448" y="0"/>
                  </a:lnTo>
                  <a:lnTo>
                    <a:pt x="708" y="0"/>
                  </a:lnTo>
                  <a:close/>
                  <a:moveTo>
                    <a:pt x="735" y="695"/>
                  </a:moveTo>
                  <a:lnTo>
                    <a:pt x="570" y="230"/>
                  </a:lnTo>
                  <a:lnTo>
                    <a:pt x="567" y="230"/>
                  </a:lnTo>
                  <a:lnTo>
                    <a:pt x="411" y="695"/>
                  </a:lnTo>
                  <a:lnTo>
                    <a:pt x="735" y="695"/>
                  </a:lnTo>
                  <a:close/>
                </a:path>
              </a:pathLst>
            </a:custGeom>
            <a:solidFill>
              <a:srgbClr val="72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spcBef>
                  <a:spcPct val="50000"/>
                </a:spcBef>
                <a:defRPr/>
              </a:pPr>
              <a:endParaRPr lang="ru-RU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48" name="Freeform 9"/>
            <p:cNvSpPr>
              <a:spLocks/>
            </p:cNvSpPr>
            <p:nvPr/>
          </p:nvSpPr>
          <p:spPr bwMode="auto">
            <a:xfrm>
              <a:off x="430" y="267"/>
              <a:ext cx="59" cy="57"/>
            </a:xfrm>
            <a:custGeom>
              <a:avLst/>
              <a:gdLst/>
              <a:ahLst/>
              <a:cxnLst>
                <a:cxn ang="0">
                  <a:pos x="827" y="842"/>
                </a:cxn>
                <a:cxn ang="0">
                  <a:pos x="608" y="162"/>
                </a:cxn>
                <a:cxn ang="0">
                  <a:pos x="352" y="349"/>
                </a:cxn>
                <a:cxn ang="0">
                  <a:pos x="350" y="490"/>
                </a:cxn>
                <a:cxn ang="0">
                  <a:pos x="343" y="605"/>
                </a:cxn>
                <a:cxn ang="0">
                  <a:pos x="337" y="652"/>
                </a:cxn>
                <a:cxn ang="0">
                  <a:pos x="328" y="693"/>
                </a:cxn>
                <a:cxn ang="0">
                  <a:pos x="318" y="728"/>
                </a:cxn>
                <a:cxn ang="0">
                  <a:pos x="305" y="759"/>
                </a:cxn>
                <a:cxn ang="0">
                  <a:pos x="290" y="785"/>
                </a:cxn>
                <a:cxn ang="0">
                  <a:pos x="272" y="805"/>
                </a:cxn>
                <a:cxn ang="0">
                  <a:pos x="251" y="822"/>
                </a:cxn>
                <a:cxn ang="0">
                  <a:pos x="227" y="834"/>
                </a:cxn>
                <a:cxn ang="0">
                  <a:pos x="199" y="844"/>
                </a:cxn>
                <a:cxn ang="0">
                  <a:pos x="167" y="850"/>
                </a:cxn>
                <a:cxn ang="0">
                  <a:pos x="133" y="854"/>
                </a:cxn>
                <a:cxn ang="0">
                  <a:pos x="94" y="855"/>
                </a:cxn>
                <a:cxn ang="0">
                  <a:pos x="46" y="853"/>
                </a:cxn>
                <a:cxn ang="0">
                  <a:pos x="24" y="849"/>
                </a:cxn>
                <a:cxn ang="0">
                  <a:pos x="0" y="842"/>
                </a:cxn>
                <a:cxn ang="0">
                  <a:pos x="20" y="675"/>
                </a:cxn>
                <a:cxn ang="0">
                  <a:pos x="39" y="679"/>
                </a:cxn>
                <a:cxn ang="0">
                  <a:pos x="60" y="679"/>
                </a:cxn>
                <a:cxn ang="0">
                  <a:pos x="80" y="675"/>
                </a:cxn>
                <a:cxn ang="0">
                  <a:pos x="98" y="669"/>
                </a:cxn>
                <a:cxn ang="0">
                  <a:pos x="112" y="659"/>
                </a:cxn>
                <a:cxn ang="0">
                  <a:pos x="124" y="646"/>
                </a:cxn>
                <a:cxn ang="0">
                  <a:pos x="135" y="631"/>
                </a:cxn>
                <a:cxn ang="0">
                  <a:pos x="142" y="613"/>
                </a:cxn>
                <a:cxn ang="0">
                  <a:pos x="148" y="593"/>
                </a:cxn>
                <a:cxn ang="0">
                  <a:pos x="154" y="558"/>
                </a:cxn>
                <a:cxn ang="0">
                  <a:pos x="158" y="506"/>
                </a:cxn>
                <a:cxn ang="0">
                  <a:pos x="158" y="416"/>
                </a:cxn>
                <a:cxn ang="0">
                  <a:pos x="158" y="0"/>
                </a:cxn>
              </a:cxnLst>
              <a:rect l="0" t="0" r="r" b="b"/>
              <a:pathLst>
                <a:path w="827" h="855">
                  <a:moveTo>
                    <a:pt x="827" y="0"/>
                  </a:moveTo>
                  <a:lnTo>
                    <a:pt x="827" y="842"/>
                  </a:lnTo>
                  <a:lnTo>
                    <a:pt x="608" y="842"/>
                  </a:lnTo>
                  <a:lnTo>
                    <a:pt x="608" y="162"/>
                  </a:lnTo>
                  <a:lnTo>
                    <a:pt x="352" y="162"/>
                  </a:lnTo>
                  <a:lnTo>
                    <a:pt x="352" y="349"/>
                  </a:lnTo>
                  <a:lnTo>
                    <a:pt x="352" y="424"/>
                  </a:lnTo>
                  <a:lnTo>
                    <a:pt x="350" y="490"/>
                  </a:lnTo>
                  <a:lnTo>
                    <a:pt x="347" y="551"/>
                  </a:lnTo>
                  <a:lnTo>
                    <a:pt x="343" y="605"/>
                  </a:lnTo>
                  <a:lnTo>
                    <a:pt x="340" y="629"/>
                  </a:lnTo>
                  <a:lnTo>
                    <a:pt x="337" y="652"/>
                  </a:lnTo>
                  <a:lnTo>
                    <a:pt x="333" y="673"/>
                  </a:lnTo>
                  <a:lnTo>
                    <a:pt x="328" y="693"/>
                  </a:lnTo>
                  <a:lnTo>
                    <a:pt x="323" y="712"/>
                  </a:lnTo>
                  <a:lnTo>
                    <a:pt x="318" y="728"/>
                  </a:lnTo>
                  <a:lnTo>
                    <a:pt x="312" y="744"/>
                  </a:lnTo>
                  <a:lnTo>
                    <a:pt x="305" y="759"/>
                  </a:lnTo>
                  <a:lnTo>
                    <a:pt x="298" y="772"/>
                  </a:lnTo>
                  <a:lnTo>
                    <a:pt x="290" y="785"/>
                  </a:lnTo>
                  <a:lnTo>
                    <a:pt x="281" y="795"/>
                  </a:lnTo>
                  <a:lnTo>
                    <a:pt x="272" y="805"/>
                  </a:lnTo>
                  <a:lnTo>
                    <a:pt x="262" y="814"/>
                  </a:lnTo>
                  <a:lnTo>
                    <a:pt x="251" y="822"/>
                  </a:lnTo>
                  <a:lnTo>
                    <a:pt x="239" y="828"/>
                  </a:lnTo>
                  <a:lnTo>
                    <a:pt x="227" y="834"/>
                  </a:lnTo>
                  <a:lnTo>
                    <a:pt x="214" y="840"/>
                  </a:lnTo>
                  <a:lnTo>
                    <a:pt x="199" y="844"/>
                  </a:lnTo>
                  <a:lnTo>
                    <a:pt x="184" y="848"/>
                  </a:lnTo>
                  <a:lnTo>
                    <a:pt x="167" y="850"/>
                  </a:lnTo>
                  <a:lnTo>
                    <a:pt x="151" y="852"/>
                  </a:lnTo>
                  <a:lnTo>
                    <a:pt x="133" y="854"/>
                  </a:lnTo>
                  <a:lnTo>
                    <a:pt x="114" y="854"/>
                  </a:lnTo>
                  <a:lnTo>
                    <a:pt x="94" y="855"/>
                  </a:lnTo>
                  <a:lnTo>
                    <a:pt x="69" y="854"/>
                  </a:lnTo>
                  <a:lnTo>
                    <a:pt x="46" y="853"/>
                  </a:lnTo>
                  <a:lnTo>
                    <a:pt x="35" y="851"/>
                  </a:lnTo>
                  <a:lnTo>
                    <a:pt x="24" y="849"/>
                  </a:lnTo>
                  <a:lnTo>
                    <a:pt x="13" y="846"/>
                  </a:lnTo>
                  <a:lnTo>
                    <a:pt x="0" y="842"/>
                  </a:lnTo>
                  <a:lnTo>
                    <a:pt x="11" y="672"/>
                  </a:lnTo>
                  <a:lnTo>
                    <a:pt x="20" y="675"/>
                  </a:lnTo>
                  <a:lnTo>
                    <a:pt x="30" y="678"/>
                  </a:lnTo>
                  <a:lnTo>
                    <a:pt x="39" y="679"/>
                  </a:lnTo>
                  <a:lnTo>
                    <a:pt x="48" y="680"/>
                  </a:lnTo>
                  <a:lnTo>
                    <a:pt x="60" y="679"/>
                  </a:lnTo>
                  <a:lnTo>
                    <a:pt x="71" y="678"/>
                  </a:lnTo>
                  <a:lnTo>
                    <a:pt x="80" y="675"/>
                  </a:lnTo>
                  <a:lnTo>
                    <a:pt x="89" y="672"/>
                  </a:lnTo>
                  <a:lnTo>
                    <a:pt x="98" y="669"/>
                  </a:lnTo>
                  <a:lnTo>
                    <a:pt x="105" y="664"/>
                  </a:lnTo>
                  <a:lnTo>
                    <a:pt x="112" y="659"/>
                  </a:lnTo>
                  <a:lnTo>
                    <a:pt x="118" y="654"/>
                  </a:lnTo>
                  <a:lnTo>
                    <a:pt x="124" y="646"/>
                  </a:lnTo>
                  <a:lnTo>
                    <a:pt x="129" y="639"/>
                  </a:lnTo>
                  <a:lnTo>
                    <a:pt x="135" y="631"/>
                  </a:lnTo>
                  <a:lnTo>
                    <a:pt x="139" y="622"/>
                  </a:lnTo>
                  <a:lnTo>
                    <a:pt x="142" y="613"/>
                  </a:lnTo>
                  <a:lnTo>
                    <a:pt x="145" y="604"/>
                  </a:lnTo>
                  <a:lnTo>
                    <a:pt x="148" y="593"/>
                  </a:lnTo>
                  <a:lnTo>
                    <a:pt x="150" y="582"/>
                  </a:lnTo>
                  <a:lnTo>
                    <a:pt x="154" y="558"/>
                  </a:lnTo>
                  <a:lnTo>
                    <a:pt x="156" y="533"/>
                  </a:lnTo>
                  <a:lnTo>
                    <a:pt x="158" y="506"/>
                  </a:lnTo>
                  <a:lnTo>
                    <a:pt x="158" y="477"/>
                  </a:lnTo>
                  <a:lnTo>
                    <a:pt x="158" y="416"/>
                  </a:lnTo>
                  <a:lnTo>
                    <a:pt x="158" y="349"/>
                  </a:lnTo>
                  <a:lnTo>
                    <a:pt x="158" y="0"/>
                  </a:lnTo>
                  <a:lnTo>
                    <a:pt x="827" y="0"/>
                  </a:lnTo>
                  <a:close/>
                </a:path>
              </a:pathLst>
            </a:custGeom>
            <a:solidFill>
              <a:srgbClr val="72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spcBef>
                  <a:spcPct val="50000"/>
                </a:spcBef>
                <a:defRPr/>
              </a:pPr>
              <a:endParaRPr lang="ru-RU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49" name="Freeform 10"/>
            <p:cNvSpPr>
              <a:spLocks noEditPoints="1"/>
            </p:cNvSpPr>
            <p:nvPr/>
          </p:nvSpPr>
          <p:spPr bwMode="auto">
            <a:xfrm>
              <a:off x="504" y="267"/>
              <a:ext cx="52" cy="56"/>
            </a:xfrm>
            <a:custGeom>
              <a:avLst/>
              <a:gdLst/>
              <a:ahLst/>
              <a:cxnLst>
                <a:cxn ang="0">
                  <a:pos x="218" y="299"/>
                </a:cxn>
                <a:cxn ang="0">
                  <a:pos x="415" y="299"/>
                </a:cxn>
                <a:cxn ang="0">
                  <a:pos x="468" y="303"/>
                </a:cxn>
                <a:cxn ang="0">
                  <a:pos x="517" y="312"/>
                </a:cxn>
                <a:cxn ang="0">
                  <a:pos x="558" y="323"/>
                </a:cxn>
                <a:cxn ang="0">
                  <a:pos x="594" y="338"/>
                </a:cxn>
                <a:cxn ang="0">
                  <a:pos x="624" y="355"/>
                </a:cxn>
                <a:cxn ang="0">
                  <a:pos x="650" y="374"/>
                </a:cxn>
                <a:cxn ang="0">
                  <a:pos x="673" y="395"/>
                </a:cxn>
                <a:cxn ang="0">
                  <a:pos x="690" y="417"/>
                </a:cxn>
                <a:cxn ang="0">
                  <a:pos x="704" y="438"/>
                </a:cxn>
                <a:cxn ang="0">
                  <a:pos x="715" y="461"/>
                </a:cxn>
                <a:cxn ang="0">
                  <a:pos x="723" y="484"/>
                </a:cxn>
                <a:cxn ang="0">
                  <a:pos x="731" y="516"/>
                </a:cxn>
                <a:cxn ang="0">
                  <a:pos x="735" y="554"/>
                </a:cxn>
                <a:cxn ang="0">
                  <a:pos x="736" y="584"/>
                </a:cxn>
                <a:cxn ang="0">
                  <a:pos x="733" y="611"/>
                </a:cxn>
                <a:cxn ang="0">
                  <a:pos x="728" y="638"/>
                </a:cxn>
                <a:cxn ang="0">
                  <a:pos x="721" y="663"/>
                </a:cxn>
                <a:cxn ang="0">
                  <a:pos x="711" y="687"/>
                </a:cxn>
                <a:cxn ang="0">
                  <a:pos x="698" y="711"/>
                </a:cxn>
                <a:cxn ang="0">
                  <a:pos x="683" y="732"/>
                </a:cxn>
                <a:cxn ang="0">
                  <a:pos x="665" y="752"/>
                </a:cxn>
                <a:cxn ang="0">
                  <a:pos x="645" y="771"/>
                </a:cxn>
                <a:cxn ang="0">
                  <a:pos x="621" y="788"/>
                </a:cxn>
                <a:cxn ang="0">
                  <a:pos x="596" y="802"/>
                </a:cxn>
                <a:cxn ang="0">
                  <a:pos x="567" y="815"/>
                </a:cxn>
                <a:cxn ang="0">
                  <a:pos x="535" y="825"/>
                </a:cxn>
                <a:cxn ang="0">
                  <a:pos x="500" y="833"/>
                </a:cxn>
                <a:cxn ang="0">
                  <a:pos x="463" y="839"/>
                </a:cxn>
                <a:cxn ang="0">
                  <a:pos x="423" y="842"/>
                </a:cxn>
                <a:cxn ang="0">
                  <a:pos x="0" y="842"/>
                </a:cxn>
                <a:cxn ang="0">
                  <a:pos x="218" y="0"/>
                </a:cxn>
                <a:cxn ang="0">
                  <a:pos x="354" y="695"/>
                </a:cxn>
                <a:cxn ang="0">
                  <a:pos x="391" y="693"/>
                </a:cxn>
                <a:cxn ang="0">
                  <a:pos x="421" y="685"/>
                </a:cxn>
                <a:cxn ang="0">
                  <a:pos x="448" y="673"/>
                </a:cxn>
                <a:cxn ang="0">
                  <a:pos x="470" y="658"/>
                </a:cxn>
                <a:cxn ang="0">
                  <a:pos x="487" y="638"/>
                </a:cxn>
                <a:cxn ang="0">
                  <a:pos x="498" y="617"/>
                </a:cxn>
                <a:cxn ang="0">
                  <a:pos x="505" y="594"/>
                </a:cxn>
                <a:cxn ang="0">
                  <a:pos x="508" y="570"/>
                </a:cxn>
                <a:cxn ang="0">
                  <a:pos x="506" y="551"/>
                </a:cxn>
                <a:cxn ang="0">
                  <a:pos x="501" y="530"/>
                </a:cxn>
                <a:cxn ang="0">
                  <a:pos x="491" y="509"/>
                </a:cxn>
                <a:cxn ang="0">
                  <a:pos x="477" y="489"/>
                </a:cxn>
                <a:cxn ang="0">
                  <a:pos x="456" y="472"/>
                </a:cxn>
                <a:cxn ang="0">
                  <a:pos x="430" y="458"/>
                </a:cxn>
                <a:cxn ang="0">
                  <a:pos x="396" y="449"/>
                </a:cxn>
                <a:cxn ang="0">
                  <a:pos x="354" y="445"/>
                </a:cxn>
                <a:cxn ang="0">
                  <a:pos x="218" y="695"/>
                </a:cxn>
              </a:cxnLst>
              <a:rect l="0" t="0" r="r" b="b"/>
              <a:pathLst>
                <a:path w="736" h="842">
                  <a:moveTo>
                    <a:pt x="218" y="0"/>
                  </a:moveTo>
                  <a:lnTo>
                    <a:pt x="218" y="299"/>
                  </a:lnTo>
                  <a:lnTo>
                    <a:pt x="386" y="299"/>
                  </a:lnTo>
                  <a:lnTo>
                    <a:pt x="415" y="299"/>
                  </a:lnTo>
                  <a:lnTo>
                    <a:pt x="443" y="301"/>
                  </a:lnTo>
                  <a:lnTo>
                    <a:pt x="468" y="303"/>
                  </a:lnTo>
                  <a:lnTo>
                    <a:pt x="493" y="307"/>
                  </a:lnTo>
                  <a:lnTo>
                    <a:pt x="517" y="312"/>
                  </a:lnTo>
                  <a:lnTo>
                    <a:pt x="537" y="317"/>
                  </a:lnTo>
                  <a:lnTo>
                    <a:pt x="558" y="323"/>
                  </a:lnTo>
                  <a:lnTo>
                    <a:pt x="576" y="330"/>
                  </a:lnTo>
                  <a:lnTo>
                    <a:pt x="594" y="338"/>
                  </a:lnTo>
                  <a:lnTo>
                    <a:pt x="610" y="346"/>
                  </a:lnTo>
                  <a:lnTo>
                    <a:pt x="624" y="355"/>
                  </a:lnTo>
                  <a:lnTo>
                    <a:pt x="638" y="364"/>
                  </a:lnTo>
                  <a:lnTo>
                    <a:pt x="650" y="374"/>
                  </a:lnTo>
                  <a:lnTo>
                    <a:pt x="661" y="384"/>
                  </a:lnTo>
                  <a:lnTo>
                    <a:pt x="673" y="395"/>
                  </a:lnTo>
                  <a:lnTo>
                    <a:pt x="682" y="405"/>
                  </a:lnTo>
                  <a:lnTo>
                    <a:pt x="690" y="417"/>
                  </a:lnTo>
                  <a:lnTo>
                    <a:pt x="697" y="427"/>
                  </a:lnTo>
                  <a:lnTo>
                    <a:pt x="704" y="438"/>
                  </a:lnTo>
                  <a:lnTo>
                    <a:pt x="709" y="450"/>
                  </a:lnTo>
                  <a:lnTo>
                    <a:pt x="715" y="461"/>
                  </a:lnTo>
                  <a:lnTo>
                    <a:pt x="720" y="473"/>
                  </a:lnTo>
                  <a:lnTo>
                    <a:pt x="723" y="484"/>
                  </a:lnTo>
                  <a:lnTo>
                    <a:pt x="727" y="495"/>
                  </a:lnTo>
                  <a:lnTo>
                    <a:pt x="731" y="516"/>
                  </a:lnTo>
                  <a:lnTo>
                    <a:pt x="734" y="536"/>
                  </a:lnTo>
                  <a:lnTo>
                    <a:pt x="735" y="554"/>
                  </a:lnTo>
                  <a:lnTo>
                    <a:pt x="736" y="570"/>
                  </a:lnTo>
                  <a:lnTo>
                    <a:pt x="736" y="584"/>
                  </a:lnTo>
                  <a:lnTo>
                    <a:pt x="735" y="597"/>
                  </a:lnTo>
                  <a:lnTo>
                    <a:pt x="733" y="611"/>
                  </a:lnTo>
                  <a:lnTo>
                    <a:pt x="731" y="624"/>
                  </a:lnTo>
                  <a:lnTo>
                    <a:pt x="728" y="638"/>
                  </a:lnTo>
                  <a:lnTo>
                    <a:pt x="725" y="650"/>
                  </a:lnTo>
                  <a:lnTo>
                    <a:pt x="721" y="663"/>
                  </a:lnTo>
                  <a:lnTo>
                    <a:pt x="716" y="675"/>
                  </a:lnTo>
                  <a:lnTo>
                    <a:pt x="711" y="687"/>
                  </a:lnTo>
                  <a:lnTo>
                    <a:pt x="704" y="699"/>
                  </a:lnTo>
                  <a:lnTo>
                    <a:pt x="698" y="711"/>
                  </a:lnTo>
                  <a:lnTo>
                    <a:pt x="691" y="721"/>
                  </a:lnTo>
                  <a:lnTo>
                    <a:pt x="683" y="732"/>
                  </a:lnTo>
                  <a:lnTo>
                    <a:pt x="675" y="742"/>
                  </a:lnTo>
                  <a:lnTo>
                    <a:pt x="665" y="752"/>
                  </a:lnTo>
                  <a:lnTo>
                    <a:pt x="655" y="762"/>
                  </a:lnTo>
                  <a:lnTo>
                    <a:pt x="645" y="771"/>
                  </a:lnTo>
                  <a:lnTo>
                    <a:pt x="634" y="779"/>
                  </a:lnTo>
                  <a:lnTo>
                    <a:pt x="621" y="788"/>
                  </a:lnTo>
                  <a:lnTo>
                    <a:pt x="609" y="795"/>
                  </a:lnTo>
                  <a:lnTo>
                    <a:pt x="596" y="802"/>
                  </a:lnTo>
                  <a:lnTo>
                    <a:pt x="581" y="808"/>
                  </a:lnTo>
                  <a:lnTo>
                    <a:pt x="567" y="815"/>
                  </a:lnTo>
                  <a:lnTo>
                    <a:pt x="552" y="820"/>
                  </a:lnTo>
                  <a:lnTo>
                    <a:pt x="535" y="825"/>
                  </a:lnTo>
                  <a:lnTo>
                    <a:pt x="518" y="829"/>
                  </a:lnTo>
                  <a:lnTo>
                    <a:pt x="500" y="833"/>
                  </a:lnTo>
                  <a:lnTo>
                    <a:pt x="483" y="837"/>
                  </a:lnTo>
                  <a:lnTo>
                    <a:pt x="463" y="839"/>
                  </a:lnTo>
                  <a:lnTo>
                    <a:pt x="444" y="841"/>
                  </a:lnTo>
                  <a:lnTo>
                    <a:pt x="423" y="842"/>
                  </a:lnTo>
                  <a:lnTo>
                    <a:pt x="402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18" y="0"/>
                  </a:lnTo>
                  <a:close/>
                  <a:moveTo>
                    <a:pt x="218" y="695"/>
                  </a:moveTo>
                  <a:lnTo>
                    <a:pt x="354" y="695"/>
                  </a:lnTo>
                  <a:lnTo>
                    <a:pt x="373" y="695"/>
                  </a:lnTo>
                  <a:lnTo>
                    <a:pt x="391" y="693"/>
                  </a:lnTo>
                  <a:lnTo>
                    <a:pt x="406" y="690"/>
                  </a:lnTo>
                  <a:lnTo>
                    <a:pt x="421" y="685"/>
                  </a:lnTo>
                  <a:lnTo>
                    <a:pt x="436" y="680"/>
                  </a:lnTo>
                  <a:lnTo>
                    <a:pt x="448" y="673"/>
                  </a:lnTo>
                  <a:lnTo>
                    <a:pt x="459" y="666"/>
                  </a:lnTo>
                  <a:lnTo>
                    <a:pt x="470" y="658"/>
                  </a:lnTo>
                  <a:lnTo>
                    <a:pt x="479" y="648"/>
                  </a:lnTo>
                  <a:lnTo>
                    <a:pt x="487" y="638"/>
                  </a:lnTo>
                  <a:lnTo>
                    <a:pt x="493" y="629"/>
                  </a:lnTo>
                  <a:lnTo>
                    <a:pt x="498" y="617"/>
                  </a:lnTo>
                  <a:lnTo>
                    <a:pt x="502" y="606"/>
                  </a:lnTo>
                  <a:lnTo>
                    <a:pt x="505" y="594"/>
                  </a:lnTo>
                  <a:lnTo>
                    <a:pt x="507" y="582"/>
                  </a:lnTo>
                  <a:lnTo>
                    <a:pt x="508" y="570"/>
                  </a:lnTo>
                  <a:lnTo>
                    <a:pt x="507" y="561"/>
                  </a:lnTo>
                  <a:lnTo>
                    <a:pt x="506" y="551"/>
                  </a:lnTo>
                  <a:lnTo>
                    <a:pt x="504" y="540"/>
                  </a:lnTo>
                  <a:lnTo>
                    <a:pt x="501" y="530"/>
                  </a:lnTo>
                  <a:lnTo>
                    <a:pt x="497" y="520"/>
                  </a:lnTo>
                  <a:lnTo>
                    <a:pt x="491" y="509"/>
                  </a:lnTo>
                  <a:lnTo>
                    <a:pt x="485" y="499"/>
                  </a:lnTo>
                  <a:lnTo>
                    <a:pt x="477" y="489"/>
                  </a:lnTo>
                  <a:lnTo>
                    <a:pt x="467" y="480"/>
                  </a:lnTo>
                  <a:lnTo>
                    <a:pt x="456" y="472"/>
                  </a:lnTo>
                  <a:lnTo>
                    <a:pt x="444" y="464"/>
                  </a:lnTo>
                  <a:lnTo>
                    <a:pt x="430" y="458"/>
                  </a:lnTo>
                  <a:lnTo>
                    <a:pt x="413" y="453"/>
                  </a:lnTo>
                  <a:lnTo>
                    <a:pt x="396" y="449"/>
                  </a:lnTo>
                  <a:lnTo>
                    <a:pt x="376" y="446"/>
                  </a:lnTo>
                  <a:lnTo>
                    <a:pt x="354" y="445"/>
                  </a:lnTo>
                  <a:lnTo>
                    <a:pt x="218" y="445"/>
                  </a:lnTo>
                  <a:lnTo>
                    <a:pt x="218" y="695"/>
                  </a:lnTo>
                  <a:close/>
                </a:path>
              </a:pathLst>
            </a:custGeom>
            <a:solidFill>
              <a:srgbClr val="72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spcBef>
                  <a:spcPct val="50000"/>
                </a:spcBef>
                <a:defRPr/>
              </a:pPr>
              <a:endParaRPr lang="ru-RU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50" name="Freeform 11"/>
            <p:cNvSpPr>
              <a:spLocks noEditPoints="1"/>
            </p:cNvSpPr>
            <p:nvPr/>
          </p:nvSpPr>
          <p:spPr bwMode="auto">
            <a:xfrm>
              <a:off x="563" y="247"/>
              <a:ext cx="86" cy="99"/>
            </a:xfrm>
            <a:custGeom>
              <a:avLst/>
              <a:gdLst/>
              <a:ahLst/>
              <a:cxnLst>
                <a:cxn ang="0">
                  <a:pos x="779" y="296"/>
                </a:cxn>
                <a:cxn ang="0">
                  <a:pos x="873" y="283"/>
                </a:cxn>
                <a:cxn ang="0">
                  <a:pos x="939" y="290"/>
                </a:cxn>
                <a:cxn ang="0">
                  <a:pos x="1010" y="314"/>
                </a:cxn>
                <a:cxn ang="0">
                  <a:pos x="1080" y="358"/>
                </a:cxn>
                <a:cxn ang="0">
                  <a:pos x="1142" y="428"/>
                </a:cxn>
                <a:cxn ang="0">
                  <a:pos x="1189" y="525"/>
                </a:cxn>
                <a:cxn ang="0">
                  <a:pos x="1213" y="655"/>
                </a:cxn>
                <a:cxn ang="0">
                  <a:pos x="1212" y="799"/>
                </a:cxn>
                <a:cxn ang="0">
                  <a:pos x="1188" y="913"/>
                </a:cxn>
                <a:cxn ang="0">
                  <a:pos x="1145" y="1005"/>
                </a:cxn>
                <a:cxn ang="0">
                  <a:pos x="1086" y="1073"/>
                </a:cxn>
                <a:cxn ang="0">
                  <a:pos x="1017" y="1120"/>
                </a:cxn>
                <a:cxn ang="0">
                  <a:pos x="939" y="1146"/>
                </a:cxn>
                <a:cxn ang="0">
                  <a:pos x="849" y="1151"/>
                </a:cxn>
                <a:cxn ang="0">
                  <a:pos x="749" y="1130"/>
                </a:cxn>
                <a:cxn ang="0">
                  <a:pos x="499" y="1116"/>
                </a:cxn>
                <a:cxn ang="0">
                  <a:pos x="412" y="1146"/>
                </a:cxn>
                <a:cxn ang="0">
                  <a:pos x="310" y="1150"/>
                </a:cxn>
                <a:cxn ang="0">
                  <a:pos x="230" y="1133"/>
                </a:cxn>
                <a:cxn ang="0">
                  <a:pos x="156" y="1094"/>
                </a:cxn>
                <a:cxn ang="0">
                  <a:pos x="94" y="1035"/>
                </a:cxn>
                <a:cxn ang="0">
                  <a:pos x="44" y="953"/>
                </a:cxn>
                <a:cxn ang="0">
                  <a:pos x="12" y="848"/>
                </a:cxn>
                <a:cxn ang="0">
                  <a:pos x="0" y="718"/>
                </a:cxn>
                <a:cxn ang="0">
                  <a:pos x="15" y="573"/>
                </a:cxn>
                <a:cxn ang="0">
                  <a:pos x="54" y="463"/>
                </a:cxn>
                <a:cxn ang="0">
                  <a:pos x="110" y="383"/>
                </a:cxn>
                <a:cxn ang="0">
                  <a:pos x="178" y="329"/>
                </a:cxn>
                <a:cxn ang="0">
                  <a:pos x="250" y="298"/>
                </a:cxn>
                <a:cxn ang="0">
                  <a:pos x="318" y="284"/>
                </a:cxn>
                <a:cxn ang="0">
                  <a:pos x="399" y="287"/>
                </a:cxn>
                <a:cxn ang="0">
                  <a:pos x="499" y="321"/>
                </a:cxn>
                <a:cxn ang="0">
                  <a:pos x="473" y="467"/>
                </a:cxn>
                <a:cxn ang="0">
                  <a:pos x="407" y="453"/>
                </a:cxn>
                <a:cxn ang="0">
                  <a:pos x="335" y="467"/>
                </a:cxn>
                <a:cxn ang="0">
                  <a:pos x="286" y="506"/>
                </a:cxn>
                <a:cxn ang="0">
                  <a:pos x="259" y="549"/>
                </a:cxn>
                <a:cxn ang="0">
                  <a:pos x="239" y="609"/>
                </a:cxn>
                <a:cxn ang="0">
                  <a:pos x="228" y="718"/>
                </a:cxn>
                <a:cxn ang="0">
                  <a:pos x="239" y="827"/>
                </a:cxn>
                <a:cxn ang="0">
                  <a:pos x="259" y="886"/>
                </a:cxn>
                <a:cxn ang="0">
                  <a:pos x="286" y="930"/>
                </a:cxn>
                <a:cxn ang="0">
                  <a:pos x="335" y="968"/>
                </a:cxn>
                <a:cxn ang="0">
                  <a:pos x="407" y="983"/>
                </a:cxn>
                <a:cxn ang="0">
                  <a:pos x="473" y="968"/>
                </a:cxn>
                <a:cxn ang="0">
                  <a:pos x="730" y="962"/>
                </a:cxn>
                <a:cxn ang="0">
                  <a:pos x="796" y="982"/>
                </a:cxn>
                <a:cxn ang="0">
                  <a:pos x="868" y="975"/>
                </a:cxn>
                <a:cxn ang="0">
                  <a:pos x="923" y="937"/>
                </a:cxn>
                <a:cxn ang="0">
                  <a:pos x="952" y="896"/>
                </a:cxn>
                <a:cxn ang="0">
                  <a:pos x="975" y="840"/>
                </a:cxn>
                <a:cxn ang="0">
                  <a:pos x="988" y="683"/>
                </a:cxn>
                <a:cxn ang="0">
                  <a:pos x="966" y="571"/>
                </a:cxn>
                <a:cxn ang="0">
                  <a:pos x="942" y="521"/>
                </a:cxn>
                <a:cxn ang="0">
                  <a:pos x="882" y="467"/>
                </a:cxn>
                <a:cxn ang="0">
                  <a:pos x="808" y="453"/>
                </a:cxn>
                <a:cxn ang="0">
                  <a:pos x="743" y="467"/>
                </a:cxn>
              </a:cxnLst>
              <a:rect l="0" t="0" r="r" b="b"/>
              <a:pathLst>
                <a:path w="1217" h="1487">
                  <a:moveTo>
                    <a:pt x="717" y="0"/>
                  </a:moveTo>
                  <a:lnTo>
                    <a:pt x="717" y="321"/>
                  </a:lnTo>
                  <a:lnTo>
                    <a:pt x="738" y="311"/>
                  </a:lnTo>
                  <a:lnTo>
                    <a:pt x="758" y="303"/>
                  </a:lnTo>
                  <a:lnTo>
                    <a:pt x="779" y="296"/>
                  </a:lnTo>
                  <a:lnTo>
                    <a:pt x="798" y="292"/>
                  </a:lnTo>
                  <a:lnTo>
                    <a:pt x="818" y="287"/>
                  </a:lnTo>
                  <a:lnTo>
                    <a:pt x="837" y="285"/>
                  </a:lnTo>
                  <a:lnTo>
                    <a:pt x="856" y="284"/>
                  </a:lnTo>
                  <a:lnTo>
                    <a:pt x="873" y="283"/>
                  </a:lnTo>
                  <a:lnTo>
                    <a:pt x="885" y="283"/>
                  </a:lnTo>
                  <a:lnTo>
                    <a:pt x="899" y="284"/>
                  </a:lnTo>
                  <a:lnTo>
                    <a:pt x="912" y="286"/>
                  </a:lnTo>
                  <a:lnTo>
                    <a:pt x="925" y="287"/>
                  </a:lnTo>
                  <a:lnTo>
                    <a:pt x="939" y="290"/>
                  </a:lnTo>
                  <a:lnTo>
                    <a:pt x="953" y="294"/>
                  </a:lnTo>
                  <a:lnTo>
                    <a:pt x="967" y="298"/>
                  </a:lnTo>
                  <a:lnTo>
                    <a:pt x="982" y="302"/>
                  </a:lnTo>
                  <a:lnTo>
                    <a:pt x="996" y="308"/>
                  </a:lnTo>
                  <a:lnTo>
                    <a:pt x="1010" y="314"/>
                  </a:lnTo>
                  <a:lnTo>
                    <a:pt x="1025" y="321"/>
                  </a:lnTo>
                  <a:lnTo>
                    <a:pt x="1039" y="329"/>
                  </a:lnTo>
                  <a:lnTo>
                    <a:pt x="1052" y="338"/>
                  </a:lnTo>
                  <a:lnTo>
                    <a:pt x="1067" y="348"/>
                  </a:lnTo>
                  <a:lnTo>
                    <a:pt x="1080" y="358"/>
                  </a:lnTo>
                  <a:lnTo>
                    <a:pt x="1094" y="370"/>
                  </a:lnTo>
                  <a:lnTo>
                    <a:pt x="1106" y="383"/>
                  </a:lnTo>
                  <a:lnTo>
                    <a:pt x="1119" y="397"/>
                  </a:lnTo>
                  <a:lnTo>
                    <a:pt x="1130" y="411"/>
                  </a:lnTo>
                  <a:lnTo>
                    <a:pt x="1142" y="428"/>
                  </a:lnTo>
                  <a:lnTo>
                    <a:pt x="1153" y="444"/>
                  </a:lnTo>
                  <a:lnTo>
                    <a:pt x="1163" y="463"/>
                  </a:lnTo>
                  <a:lnTo>
                    <a:pt x="1172" y="483"/>
                  </a:lnTo>
                  <a:lnTo>
                    <a:pt x="1181" y="503"/>
                  </a:lnTo>
                  <a:lnTo>
                    <a:pt x="1189" y="525"/>
                  </a:lnTo>
                  <a:lnTo>
                    <a:pt x="1196" y="548"/>
                  </a:lnTo>
                  <a:lnTo>
                    <a:pt x="1202" y="573"/>
                  </a:lnTo>
                  <a:lnTo>
                    <a:pt x="1207" y="599"/>
                  </a:lnTo>
                  <a:lnTo>
                    <a:pt x="1211" y="626"/>
                  </a:lnTo>
                  <a:lnTo>
                    <a:pt x="1213" y="655"/>
                  </a:lnTo>
                  <a:lnTo>
                    <a:pt x="1216" y="686"/>
                  </a:lnTo>
                  <a:lnTo>
                    <a:pt x="1217" y="718"/>
                  </a:lnTo>
                  <a:lnTo>
                    <a:pt x="1216" y="746"/>
                  </a:lnTo>
                  <a:lnTo>
                    <a:pt x="1215" y="773"/>
                  </a:lnTo>
                  <a:lnTo>
                    <a:pt x="1212" y="799"/>
                  </a:lnTo>
                  <a:lnTo>
                    <a:pt x="1209" y="823"/>
                  </a:lnTo>
                  <a:lnTo>
                    <a:pt x="1205" y="848"/>
                  </a:lnTo>
                  <a:lnTo>
                    <a:pt x="1200" y="871"/>
                  </a:lnTo>
                  <a:lnTo>
                    <a:pt x="1194" y="892"/>
                  </a:lnTo>
                  <a:lnTo>
                    <a:pt x="1188" y="913"/>
                  </a:lnTo>
                  <a:lnTo>
                    <a:pt x="1181" y="933"/>
                  </a:lnTo>
                  <a:lnTo>
                    <a:pt x="1172" y="953"/>
                  </a:lnTo>
                  <a:lnTo>
                    <a:pt x="1164" y="970"/>
                  </a:lnTo>
                  <a:lnTo>
                    <a:pt x="1155" y="988"/>
                  </a:lnTo>
                  <a:lnTo>
                    <a:pt x="1145" y="1005"/>
                  </a:lnTo>
                  <a:lnTo>
                    <a:pt x="1135" y="1020"/>
                  </a:lnTo>
                  <a:lnTo>
                    <a:pt x="1123" y="1035"/>
                  </a:lnTo>
                  <a:lnTo>
                    <a:pt x="1112" y="1048"/>
                  </a:lnTo>
                  <a:lnTo>
                    <a:pt x="1100" y="1061"/>
                  </a:lnTo>
                  <a:lnTo>
                    <a:pt x="1086" y="1073"/>
                  </a:lnTo>
                  <a:lnTo>
                    <a:pt x="1073" y="1084"/>
                  </a:lnTo>
                  <a:lnTo>
                    <a:pt x="1060" y="1094"/>
                  </a:lnTo>
                  <a:lnTo>
                    <a:pt x="1046" y="1103"/>
                  </a:lnTo>
                  <a:lnTo>
                    <a:pt x="1032" y="1112"/>
                  </a:lnTo>
                  <a:lnTo>
                    <a:pt x="1017" y="1120"/>
                  </a:lnTo>
                  <a:lnTo>
                    <a:pt x="1002" y="1126"/>
                  </a:lnTo>
                  <a:lnTo>
                    <a:pt x="987" y="1133"/>
                  </a:lnTo>
                  <a:lnTo>
                    <a:pt x="970" y="1138"/>
                  </a:lnTo>
                  <a:lnTo>
                    <a:pt x="955" y="1142"/>
                  </a:lnTo>
                  <a:lnTo>
                    <a:pt x="939" y="1146"/>
                  </a:lnTo>
                  <a:lnTo>
                    <a:pt x="922" y="1148"/>
                  </a:lnTo>
                  <a:lnTo>
                    <a:pt x="906" y="1150"/>
                  </a:lnTo>
                  <a:lnTo>
                    <a:pt x="889" y="1151"/>
                  </a:lnTo>
                  <a:lnTo>
                    <a:pt x="873" y="1152"/>
                  </a:lnTo>
                  <a:lnTo>
                    <a:pt x="849" y="1151"/>
                  </a:lnTo>
                  <a:lnTo>
                    <a:pt x="827" y="1149"/>
                  </a:lnTo>
                  <a:lnTo>
                    <a:pt x="805" y="1146"/>
                  </a:lnTo>
                  <a:lnTo>
                    <a:pt x="786" y="1142"/>
                  </a:lnTo>
                  <a:lnTo>
                    <a:pt x="767" y="1137"/>
                  </a:lnTo>
                  <a:lnTo>
                    <a:pt x="749" y="1130"/>
                  </a:lnTo>
                  <a:lnTo>
                    <a:pt x="733" y="1124"/>
                  </a:lnTo>
                  <a:lnTo>
                    <a:pt x="717" y="1116"/>
                  </a:lnTo>
                  <a:lnTo>
                    <a:pt x="717" y="1487"/>
                  </a:lnTo>
                  <a:lnTo>
                    <a:pt x="499" y="1487"/>
                  </a:lnTo>
                  <a:lnTo>
                    <a:pt x="499" y="1116"/>
                  </a:lnTo>
                  <a:lnTo>
                    <a:pt x="483" y="1124"/>
                  </a:lnTo>
                  <a:lnTo>
                    <a:pt x="467" y="1130"/>
                  </a:lnTo>
                  <a:lnTo>
                    <a:pt x="450" y="1137"/>
                  </a:lnTo>
                  <a:lnTo>
                    <a:pt x="431" y="1142"/>
                  </a:lnTo>
                  <a:lnTo>
                    <a:pt x="412" y="1146"/>
                  </a:lnTo>
                  <a:lnTo>
                    <a:pt x="390" y="1149"/>
                  </a:lnTo>
                  <a:lnTo>
                    <a:pt x="367" y="1151"/>
                  </a:lnTo>
                  <a:lnTo>
                    <a:pt x="344" y="1152"/>
                  </a:lnTo>
                  <a:lnTo>
                    <a:pt x="326" y="1151"/>
                  </a:lnTo>
                  <a:lnTo>
                    <a:pt x="310" y="1150"/>
                  </a:lnTo>
                  <a:lnTo>
                    <a:pt x="294" y="1148"/>
                  </a:lnTo>
                  <a:lnTo>
                    <a:pt x="277" y="1146"/>
                  </a:lnTo>
                  <a:lnTo>
                    <a:pt x="262" y="1142"/>
                  </a:lnTo>
                  <a:lnTo>
                    <a:pt x="245" y="1138"/>
                  </a:lnTo>
                  <a:lnTo>
                    <a:pt x="230" y="1133"/>
                  </a:lnTo>
                  <a:lnTo>
                    <a:pt x="215" y="1126"/>
                  </a:lnTo>
                  <a:lnTo>
                    <a:pt x="199" y="1120"/>
                  </a:lnTo>
                  <a:lnTo>
                    <a:pt x="185" y="1112"/>
                  </a:lnTo>
                  <a:lnTo>
                    <a:pt x="171" y="1103"/>
                  </a:lnTo>
                  <a:lnTo>
                    <a:pt x="156" y="1094"/>
                  </a:lnTo>
                  <a:lnTo>
                    <a:pt x="143" y="1084"/>
                  </a:lnTo>
                  <a:lnTo>
                    <a:pt x="130" y="1073"/>
                  </a:lnTo>
                  <a:lnTo>
                    <a:pt x="117" y="1061"/>
                  </a:lnTo>
                  <a:lnTo>
                    <a:pt x="105" y="1048"/>
                  </a:lnTo>
                  <a:lnTo>
                    <a:pt x="94" y="1035"/>
                  </a:lnTo>
                  <a:lnTo>
                    <a:pt x="82" y="1020"/>
                  </a:lnTo>
                  <a:lnTo>
                    <a:pt x="72" y="1005"/>
                  </a:lnTo>
                  <a:lnTo>
                    <a:pt x="62" y="988"/>
                  </a:lnTo>
                  <a:lnTo>
                    <a:pt x="53" y="970"/>
                  </a:lnTo>
                  <a:lnTo>
                    <a:pt x="44" y="953"/>
                  </a:lnTo>
                  <a:lnTo>
                    <a:pt x="36" y="933"/>
                  </a:lnTo>
                  <a:lnTo>
                    <a:pt x="29" y="913"/>
                  </a:lnTo>
                  <a:lnTo>
                    <a:pt x="22" y="892"/>
                  </a:lnTo>
                  <a:lnTo>
                    <a:pt x="17" y="871"/>
                  </a:lnTo>
                  <a:lnTo>
                    <a:pt x="12" y="848"/>
                  </a:lnTo>
                  <a:lnTo>
                    <a:pt x="8" y="823"/>
                  </a:lnTo>
                  <a:lnTo>
                    <a:pt x="4" y="799"/>
                  </a:lnTo>
                  <a:lnTo>
                    <a:pt x="2" y="773"/>
                  </a:lnTo>
                  <a:lnTo>
                    <a:pt x="0" y="746"/>
                  </a:lnTo>
                  <a:lnTo>
                    <a:pt x="0" y="718"/>
                  </a:lnTo>
                  <a:lnTo>
                    <a:pt x="0" y="686"/>
                  </a:lnTo>
                  <a:lnTo>
                    <a:pt x="2" y="655"/>
                  </a:lnTo>
                  <a:lnTo>
                    <a:pt x="5" y="626"/>
                  </a:lnTo>
                  <a:lnTo>
                    <a:pt x="10" y="599"/>
                  </a:lnTo>
                  <a:lnTo>
                    <a:pt x="15" y="573"/>
                  </a:lnTo>
                  <a:lnTo>
                    <a:pt x="21" y="548"/>
                  </a:lnTo>
                  <a:lnTo>
                    <a:pt x="28" y="525"/>
                  </a:lnTo>
                  <a:lnTo>
                    <a:pt x="35" y="503"/>
                  </a:lnTo>
                  <a:lnTo>
                    <a:pt x="44" y="483"/>
                  </a:lnTo>
                  <a:lnTo>
                    <a:pt x="54" y="463"/>
                  </a:lnTo>
                  <a:lnTo>
                    <a:pt x="64" y="444"/>
                  </a:lnTo>
                  <a:lnTo>
                    <a:pt x="74" y="428"/>
                  </a:lnTo>
                  <a:lnTo>
                    <a:pt x="85" y="411"/>
                  </a:lnTo>
                  <a:lnTo>
                    <a:pt x="98" y="397"/>
                  </a:lnTo>
                  <a:lnTo>
                    <a:pt x="110" y="383"/>
                  </a:lnTo>
                  <a:lnTo>
                    <a:pt x="123" y="370"/>
                  </a:lnTo>
                  <a:lnTo>
                    <a:pt x="137" y="358"/>
                  </a:lnTo>
                  <a:lnTo>
                    <a:pt x="150" y="348"/>
                  </a:lnTo>
                  <a:lnTo>
                    <a:pt x="163" y="338"/>
                  </a:lnTo>
                  <a:lnTo>
                    <a:pt x="178" y="329"/>
                  </a:lnTo>
                  <a:lnTo>
                    <a:pt x="192" y="321"/>
                  </a:lnTo>
                  <a:lnTo>
                    <a:pt x="206" y="314"/>
                  </a:lnTo>
                  <a:lnTo>
                    <a:pt x="221" y="308"/>
                  </a:lnTo>
                  <a:lnTo>
                    <a:pt x="235" y="302"/>
                  </a:lnTo>
                  <a:lnTo>
                    <a:pt x="250" y="298"/>
                  </a:lnTo>
                  <a:lnTo>
                    <a:pt x="264" y="294"/>
                  </a:lnTo>
                  <a:lnTo>
                    <a:pt x="277" y="290"/>
                  </a:lnTo>
                  <a:lnTo>
                    <a:pt x="292" y="287"/>
                  </a:lnTo>
                  <a:lnTo>
                    <a:pt x="305" y="286"/>
                  </a:lnTo>
                  <a:lnTo>
                    <a:pt x="318" y="284"/>
                  </a:lnTo>
                  <a:lnTo>
                    <a:pt x="332" y="283"/>
                  </a:lnTo>
                  <a:lnTo>
                    <a:pt x="344" y="283"/>
                  </a:lnTo>
                  <a:lnTo>
                    <a:pt x="361" y="284"/>
                  </a:lnTo>
                  <a:lnTo>
                    <a:pt x="380" y="285"/>
                  </a:lnTo>
                  <a:lnTo>
                    <a:pt x="399" y="287"/>
                  </a:lnTo>
                  <a:lnTo>
                    <a:pt x="419" y="292"/>
                  </a:lnTo>
                  <a:lnTo>
                    <a:pt x="438" y="296"/>
                  </a:lnTo>
                  <a:lnTo>
                    <a:pt x="459" y="303"/>
                  </a:lnTo>
                  <a:lnTo>
                    <a:pt x="478" y="311"/>
                  </a:lnTo>
                  <a:lnTo>
                    <a:pt x="499" y="321"/>
                  </a:lnTo>
                  <a:lnTo>
                    <a:pt x="499" y="0"/>
                  </a:lnTo>
                  <a:lnTo>
                    <a:pt x="717" y="0"/>
                  </a:lnTo>
                  <a:close/>
                  <a:moveTo>
                    <a:pt x="499" y="480"/>
                  </a:moveTo>
                  <a:lnTo>
                    <a:pt x="486" y="472"/>
                  </a:lnTo>
                  <a:lnTo>
                    <a:pt x="473" y="467"/>
                  </a:lnTo>
                  <a:lnTo>
                    <a:pt x="460" y="462"/>
                  </a:lnTo>
                  <a:lnTo>
                    <a:pt x="447" y="459"/>
                  </a:lnTo>
                  <a:lnTo>
                    <a:pt x="434" y="456"/>
                  </a:lnTo>
                  <a:lnTo>
                    <a:pt x="421" y="454"/>
                  </a:lnTo>
                  <a:lnTo>
                    <a:pt x="407" y="453"/>
                  </a:lnTo>
                  <a:lnTo>
                    <a:pt x="395" y="453"/>
                  </a:lnTo>
                  <a:lnTo>
                    <a:pt x="380" y="454"/>
                  </a:lnTo>
                  <a:lnTo>
                    <a:pt x="364" y="456"/>
                  </a:lnTo>
                  <a:lnTo>
                    <a:pt x="349" y="461"/>
                  </a:lnTo>
                  <a:lnTo>
                    <a:pt x="335" y="467"/>
                  </a:lnTo>
                  <a:lnTo>
                    <a:pt x="320" y="476"/>
                  </a:lnTo>
                  <a:lnTo>
                    <a:pt x="306" y="486"/>
                  </a:lnTo>
                  <a:lnTo>
                    <a:pt x="300" y="492"/>
                  </a:lnTo>
                  <a:lnTo>
                    <a:pt x="293" y="498"/>
                  </a:lnTo>
                  <a:lnTo>
                    <a:pt x="286" y="506"/>
                  </a:lnTo>
                  <a:lnTo>
                    <a:pt x="280" y="513"/>
                  </a:lnTo>
                  <a:lnTo>
                    <a:pt x="275" y="521"/>
                  </a:lnTo>
                  <a:lnTo>
                    <a:pt x="269" y="531"/>
                  </a:lnTo>
                  <a:lnTo>
                    <a:pt x="264" y="540"/>
                  </a:lnTo>
                  <a:lnTo>
                    <a:pt x="259" y="549"/>
                  </a:lnTo>
                  <a:lnTo>
                    <a:pt x="255" y="560"/>
                  </a:lnTo>
                  <a:lnTo>
                    <a:pt x="251" y="571"/>
                  </a:lnTo>
                  <a:lnTo>
                    <a:pt x="246" y="583"/>
                  </a:lnTo>
                  <a:lnTo>
                    <a:pt x="242" y="595"/>
                  </a:lnTo>
                  <a:lnTo>
                    <a:pt x="239" y="609"/>
                  </a:lnTo>
                  <a:lnTo>
                    <a:pt x="236" y="622"/>
                  </a:lnTo>
                  <a:lnTo>
                    <a:pt x="234" y="637"/>
                  </a:lnTo>
                  <a:lnTo>
                    <a:pt x="232" y="651"/>
                  </a:lnTo>
                  <a:lnTo>
                    <a:pt x="229" y="683"/>
                  </a:lnTo>
                  <a:lnTo>
                    <a:pt x="228" y="718"/>
                  </a:lnTo>
                  <a:lnTo>
                    <a:pt x="229" y="752"/>
                  </a:lnTo>
                  <a:lnTo>
                    <a:pt x="232" y="784"/>
                  </a:lnTo>
                  <a:lnTo>
                    <a:pt x="234" y="799"/>
                  </a:lnTo>
                  <a:lnTo>
                    <a:pt x="236" y="813"/>
                  </a:lnTo>
                  <a:lnTo>
                    <a:pt x="239" y="827"/>
                  </a:lnTo>
                  <a:lnTo>
                    <a:pt x="242" y="840"/>
                  </a:lnTo>
                  <a:lnTo>
                    <a:pt x="246" y="853"/>
                  </a:lnTo>
                  <a:lnTo>
                    <a:pt x="251" y="864"/>
                  </a:lnTo>
                  <a:lnTo>
                    <a:pt x="255" y="876"/>
                  </a:lnTo>
                  <a:lnTo>
                    <a:pt x="259" y="886"/>
                  </a:lnTo>
                  <a:lnTo>
                    <a:pt x="264" y="896"/>
                  </a:lnTo>
                  <a:lnTo>
                    <a:pt x="269" y="905"/>
                  </a:lnTo>
                  <a:lnTo>
                    <a:pt x="275" y="914"/>
                  </a:lnTo>
                  <a:lnTo>
                    <a:pt x="280" y="923"/>
                  </a:lnTo>
                  <a:lnTo>
                    <a:pt x="286" y="930"/>
                  </a:lnTo>
                  <a:lnTo>
                    <a:pt x="293" y="937"/>
                  </a:lnTo>
                  <a:lnTo>
                    <a:pt x="300" y="943"/>
                  </a:lnTo>
                  <a:lnTo>
                    <a:pt x="306" y="950"/>
                  </a:lnTo>
                  <a:lnTo>
                    <a:pt x="320" y="960"/>
                  </a:lnTo>
                  <a:lnTo>
                    <a:pt x="335" y="968"/>
                  </a:lnTo>
                  <a:lnTo>
                    <a:pt x="349" y="975"/>
                  </a:lnTo>
                  <a:lnTo>
                    <a:pt x="364" y="980"/>
                  </a:lnTo>
                  <a:lnTo>
                    <a:pt x="380" y="982"/>
                  </a:lnTo>
                  <a:lnTo>
                    <a:pt x="395" y="983"/>
                  </a:lnTo>
                  <a:lnTo>
                    <a:pt x="407" y="983"/>
                  </a:lnTo>
                  <a:lnTo>
                    <a:pt x="421" y="982"/>
                  </a:lnTo>
                  <a:lnTo>
                    <a:pt x="434" y="980"/>
                  </a:lnTo>
                  <a:lnTo>
                    <a:pt x="447" y="977"/>
                  </a:lnTo>
                  <a:lnTo>
                    <a:pt x="460" y="973"/>
                  </a:lnTo>
                  <a:lnTo>
                    <a:pt x="473" y="968"/>
                  </a:lnTo>
                  <a:lnTo>
                    <a:pt x="486" y="962"/>
                  </a:lnTo>
                  <a:lnTo>
                    <a:pt x="499" y="955"/>
                  </a:lnTo>
                  <a:lnTo>
                    <a:pt x="499" y="480"/>
                  </a:lnTo>
                  <a:lnTo>
                    <a:pt x="717" y="955"/>
                  </a:lnTo>
                  <a:lnTo>
                    <a:pt x="730" y="962"/>
                  </a:lnTo>
                  <a:lnTo>
                    <a:pt x="743" y="968"/>
                  </a:lnTo>
                  <a:lnTo>
                    <a:pt x="756" y="973"/>
                  </a:lnTo>
                  <a:lnTo>
                    <a:pt x="769" y="977"/>
                  </a:lnTo>
                  <a:lnTo>
                    <a:pt x="783" y="980"/>
                  </a:lnTo>
                  <a:lnTo>
                    <a:pt x="796" y="982"/>
                  </a:lnTo>
                  <a:lnTo>
                    <a:pt x="808" y="983"/>
                  </a:lnTo>
                  <a:lnTo>
                    <a:pt x="822" y="983"/>
                  </a:lnTo>
                  <a:lnTo>
                    <a:pt x="837" y="982"/>
                  </a:lnTo>
                  <a:lnTo>
                    <a:pt x="853" y="980"/>
                  </a:lnTo>
                  <a:lnTo>
                    <a:pt x="868" y="975"/>
                  </a:lnTo>
                  <a:lnTo>
                    <a:pt x="882" y="968"/>
                  </a:lnTo>
                  <a:lnTo>
                    <a:pt x="897" y="960"/>
                  </a:lnTo>
                  <a:lnTo>
                    <a:pt x="911" y="950"/>
                  </a:lnTo>
                  <a:lnTo>
                    <a:pt x="917" y="943"/>
                  </a:lnTo>
                  <a:lnTo>
                    <a:pt x="923" y="937"/>
                  </a:lnTo>
                  <a:lnTo>
                    <a:pt x="929" y="930"/>
                  </a:lnTo>
                  <a:lnTo>
                    <a:pt x="936" y="923"/>
                  </a:lnTo>
                  <a:lnTo>
                    <a:pt x="942" y="914"/>
                  </a:lnTo>
                  <a:lnTo>
                    <a:pt x="947" y="905"/>
                  </a:lnTo>
                  <a:lnTo>
                    <a:pt x="952" y="896"/>
                  </a:lnTo>
                  <a:lnTo>
                    <a:pt x="957" y="886"/>
                  </a:lnTo>
                  <a:lnTo>
                    <a:pt x="962" y="876"/>
                  </a:lnTo>
                  <a:lnTo>
                    <a:pt x="966" y="864"/>
                  </a:lnTo>
                  <a:lnTo>
                    <a:pt x="970" y="853"/>
                  </a:lnTo>
                  <a:lnTo>
                    <a:pt x="975" y="840"/>
                  </a:lnTo>
                  <a:lnTo>
                    <a:pt x="981" y="813"/>
                  </a:lnTo>
                  <a:lnTo>
                    <a:pt x="985" y="784"/>
                  </a:lnTo>
                  <a:lnTo>
                    <a:pt x="988" y="752"/>
                  </a:lnTo>
                  <a:lnTo>
                    <a:pt x="989" y="718"/>
                  </a:lnTo>
                  <a:lnTo>
                    <a:pt x="988" y="683"/>
                  </a:lnTo>
                  <a:lnTo>
                    <a:pt x="985" y="651"/>
                  </a:lnTo>
                  <a:lnTo>
                    <a:pt x="981" y="622"/>
                  </a:lnTo>
                  <a:lnTo>
                    <a:pt x="975" y="595"/>
                  </a:lnTo>
                  <a:lnTo>
                    <a:pt x="970" y="583"/>
                  </a:lnTo>
                  <a:lnTo>
                    <a:pt x="966" y="571"/>
                  </a:lnTo>
                  <a:lnTo>
                    <a:pt x="962" y="560"/>
                  </a:lnTo>
                  <a:lnTo>
                    <a:pt x="957" y="549"/>
                  </a:lnTo>
                  <a:lnTo>
                    <a:pt x="952" y="540"/>
                  </a:lnTo>
                  <a:lnTo>
                    <a:pt x="947" y="531"/>
                  </a:lnTo>
                  <a:lnTo>
                    <a:pt x="942" y="521"/>
                  </a:lnTo>
                  <a:lnTo>
                    <a:pt x="936" y="513"/>
                  </a:lnTo>
                  <a:lnTo>
                    <a:pt x="923" y="498"/>
                  </a:lnTo>
                  <a:lnTo>
                    <a:pt x="911" y="486"/>
                  </a:lnTo>
                  <a:lnTo>
                    <a:pt x="897" y="476"/>
                  </a:lnTo>
                  <a:lnTo>
                    <a:pt x="882" y="467"/>
                  </a:lnTo>
                  <a:lnTo>
                    <a:pt x="868" y="461"/>
                  </a:lnTo>
                  <a:lnTo>
                    <a:pt x="853" y="456"/>
                  </a:lnTo>
                  <a:lnTo>
                    <a:pt x="837" y="454"/>
                  </a:lnTo>
                  <a:lnTo>
                    <a:pt x="822" y="453"/>
                  </a:lnTo>
                  <a:lnTo>
                    <a:pt x="808" y="453"/>
                  </a:lnTo>
                  <a:lnTo>
                    <a:pt x="796" y="454"/>
                  </a:lnTo>
                  <a:lnTo>
                    <a:pt x="783" y="456"/>
                  </a:lnTo>
                  <a:lnTo>
                    <a:pt x="769" y="459"/>
                  </a:lnTo>
                  <a:lnTo>
                    <a:pt x="756" y="462"/>
                  </a:lnTo>
                  <a:lnTo>
                    <a:pt x="743" y="467"/>
                  </a:lnTo>
                  <a:lnTo>
                    <a:pt x="730" y="472"/>
                  </a:lnTo>
                  <a:lnTo>
                    <a:pt x="717" y="480"/>
                  </a:lnTo>
                  <a:lnTo>
                    <a:pt x="717" y="955"/>
                  </a:lnTo>
                  <a:lnTo>
                    <a:pt x="499" y="480"/>
                  </a:lnTo>
                  <a:close/>
                </a:path>
              </a:pathLst>
            </a:custGeom>
            <a:solidFill>
              <a:srgbClr val="72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spcBef>
                  <a:spcPct val="50000"/>
                </a:spcBef>
                <a:defRPr/>
              </a:pPr>
              <a:endParaRPr lang="ru-RU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51" name="Freeform 12"/>
            <p:cNvSpPr>
              <a:spLocks noEditPoints="1"/>
            </p:cNvSpPr>
            <p:nvPr/>
          </p:nvSpPr>
          <p:spPr bwMode="auto">
            <a:xfrm>
              <a:off x="657" y="266"/>
              <a:ext cx="55" cy="58"/>
            </a:xfrm>
            <a:custGeom>
              <a:avLst/>
              <a:gdLst/>
              <a:ahLst/>
              <a:cxnLst>
                <a:cxn ang="0">
                  <a:pos x="155" y="36"/>
                </a:cxn>
                <a:cxn ang="0">
                  <a:pos x="229" y="17"/>
                </a:cxn>
                <a:cxn ang="0">
                  <a:pos x="363" y="1"/>
                </a:cxn>
                <a:cxn ang="0">
                  <a:pos x="492" y="5"/>
                </a:cxn>
                <a:cxn ang="0">
                  <a:pos x="585" y="26"/>
                </a:cxn>
                <a:cxn ang="0">
                  <a:pos x="655" y="59"/>
                </a:cxn>
                <a:cxn ang="0">
                  <a:pos x="705" y="103"/>
                </a:cxn>
                <a:cxn ang="0">
                  <a:pos x="739" y="153"/>
                </a:cxn>
                <a:cxn ang="0">
                  <a:pos x="759" y="206"/>
                </a:cxn>
                <a:cxn ang="0">
                  <a:pos x="772" y="300"/>
                </a:cxn>
                <a:cxn ang="0">
                  <a:pos x="559" y="732"/>
                </a:cxn>
                <a:cxn ang="0">
                  <a:pos x="524" y="780"/>
                </a:cxn>
                <a:cxn ang="0">
                  <a:pos x="471" y="825"/>
                </a:cxn>
                <a:cxn ang="0">
                  <a:pos x="398" y="856"/>
                </a:cxn>
                <a:cxn ang="0">
                  <a:pos x="344" y="866"/>
                </a:cxn>
                <a:cxn ang="0">
                  <a:pos x="276" y="868"/>
                </a:cxn>
                <a:cxn ang="0">
                  <a:pos x="206" y="860"/>
                </a:cxn>
                <a:cxn ang="0">
                  <a:pos x="147" y="842"/>
                </a:cxn>
                <a:cxn ang="0">
                  <a:pos x="99" y="815"/>
                </a:cxn>
                <a:cxn ang="0">
                  <a:pos x="61" y="781"/>
                </a:cxn>
                <a:cxn ang="0">
                  <a:pos x="32" y="740"/>
                </a:cxn>
                <a:cxn ang="0">
                  <a:pos x="13" y="697"/>
                </a:cxn>
                <a:cxn ang="0">
                  <a:pos x="2" y="649"/>
                </a:cxn>
                <a:cxn ang="0">
                  <a:pos x="1" y="590"/>
                </a:cxn>
                <a:cxn ang="0">
                  <a:pos x="12" y="531"/>
                </a:cxn>
                <a:cxn ang="0">
                  <a:pos x="31" y="485"/>
                </a:cxn>
                <a:cxn ang="0">
                  <a:pos x="64" y="440"/>
                </a:cxn>
                <a:cxn ang="0">
                  <a:pos x="112" y="400"/>
                </a:cxn>
                <a:cxn ang="0">
                  <a:pos x="180" y="368"/>
                </a:cxn>
                <a:cxn ang="0">
                  <a:pos x="268" y="345"/>
                </a:cxn>
                <a:cxn ang="0">
                  <a:pos x="381" y="334"/>
                </a:cxn>
                <a:cxn ang="0">
                  <a:pos x="505" y="335"/>
                </a:cxn>
                <a:cxn ang="0">
                  <a:pos x="553" y="283"/>
                </a:cxn>
                <a:cxn ang="0">
                  <a:pos x="531" y="225"/>
                </a:cxn>
                <a:cxn ang="0">
                  <a:pos x="484" y="184"/>
                </a:cxn>
                <a:cxn ang="0">
                  <a:pos x="421" y="160"/>
                </a:cxn>
                <a:cxn ang="0">
                  <a:pos x="339" y="155"/>
                </a:cxn>
                <a:cxn ang="0">
                  <a:pos x="264" y="164"/>
                </a:cxn>
                <a:cxn ang="0">
                  <a:pos x="196" y="184"/>
                </a:cxn>
                <a:cxn ang="0">
                  <a:pos x="120" y="219"/>
                </a:cxn>
                <a:cxn ang="0">
                  <a:pos x="470" y="474"/>
                </a:cxn>
                <a:cxn ang="0">
                  <a:pos x="347" y="486"/>
                </a:cxn>
                <a:cxn ang="0">
                  <a:pos x="293" y="503"/>
                </a:cxn>
                <a:cxn ang="0">
                  <a:pos x="259" y="525"/>
                </a:cxn>
                <a:cxn ang="0">
                  <a:pos x="234" y="556"/>
                </a:cxn>
                <a:cxn ang="0">
                  <a:pos x="223" y="598"/>
                </a:cxn>
                <a:cxn ang="0">
                  <a:pos x="226" y="643"/>
                </a:cxn>
                <a:cxn ang="0">
                  <a:pos x="245" y="680"/>
                </a:cxn>
                <a:cxn ang="0">
                  <a:pos x="281" y="706"/>
                </a:cxn>
                <a:cxn ang="0">
                  <a:pos x="338" y="719"/>
                </a:cxn>
                <a:cxn ang="0">
                  <a:pos x="406" y="714"/>
                </a:cxn>
                <a:cxn ang="0">
                  <a:pos x="466" y="692"/>
                </a:cxn>
                <a:cxn ang="0">
                  <a:pos x="496" y="669"/>
                </a:cxn>
                <a:cxn ang="0">
                  <a:pos x="520" y="637"/>
                </a:cxn>
                <a:cxn ang="0">
                  <a:pos x="540" y="596"/>
                </a:cxn>
                <a:cxn ang="0">
                  <a:pos x="551" y="543"/>
                </a:cxn>
                <a:cxn ang="0">
                  <a:pos x="554" y="474"/>
                </a:cxn>
              </a:cxnLst>
              <a:rect l="0" t="0" r="r" b="b"/>
              <a:pathLst>
                <a:path w="773" h="869">
                  <a:moveTo>
                    <a:pt x="100" y="55"/>
                  </a:moveTo>
                  <a:lnTo>
                    <a:pt x="118" y="48"/>
                  </a:lnTo>
                  <a:lnTo>
                    <a:pt x="137" y="42"/>
                  </a:lnTo>
                  <a:lnTo>
                    <a:pt x="155" y="36"/>
                  </a:lnTo>
                  <a:lnTo>
                    <a:pt x="174" y="30"/>
                  </a:lnTo>
                  <a:lnTo>
                    <a:pt x="192" y="25"/>
                  </a:lnTo>
                  <a:lnTo>
                    <a:pt x="211" y="20"/>
                  </a:lnTo>
                  <a:lnTo>
                    <a:pt x="229" y="17"/>
                  </a:lnTo>
                  <a:lnTo>
                    <a:pt x="247" y="13"/>
                  </a:lnTo>
                  <a:lnTo>
                    <a:pt x="285" y="7"/>
                  </a:lnTo>
                  <a:lnTo>
                    <a:pt x="323" y="3"/>
                  </a:lnTo>
                  <a:lnTo>
                    <a:pt x="363" y="1"/>
                  </a:lnTo>
                  <a:lnTo>
                    <a:pt x="404" y="0"/>
                  </a:lnTo>
                  <a:lnTo>
                    <a:pt x="435" y="1"/>
                  </a:lnTo>
                  <a:lnTo>
                    <a:pt x="465" y="2"/>
                  </a:lnTo>
                  <a:lnTo>
                    <a:pt x="492" y="5"/>
                  </a:lnTo>
                  <a:lnTo>
                    <a:pt x="517" y="10"/>
                  </a:lnTo>
                  <a:lnTo>
                    <a:pt x="542" y="14"/>
                  </a:lnTo>
                  <a:lnTo>
                    <a:pt x="563" y="19"/>
                  </a:lnTo>
                  <a:lnTo>
                    <a:pt x="585" y="26"/>
                  </a:lnTo>
                  <a:lnTo>
                    <a:pt x="604" y="33"/>
                  </a:lnTo>
                  <a:lnTo>
                    <a:pt x="623" y="41"/>
                  </a:lnTo>
                  <a:lnTo>
                    <a:pt x="639" y="50"/>
                  </a:lnTo>
                  <a:lnTo>
                    <a:pt x="655" y="59"/>
                  </a:lnTo>
                  <a:lnTo>
                    <a:pt x="669" y="70"/>
                  </a:lnTo>
                  <a:lnTo>
                    <a:pt x="682" y="80"/>
                  </a:lnTo>
                  <a:lnTo>
                    <a:pt x="695" y="91"/>
                  </a:lnTo>
                  <a:lnTo>
                    <a:pt x="705" y="103"/>
                  </a:lnTo>
                  <a:lnTo>
                    <a:pt x="715" y="115"/>
                  </a:lnTo>
                  <a:lnTo>
                    <a:pt x="723" y="127"/>
                  </a:lnTo>
                  <a:lnTo>
                    <a:pt x="732" y="140"/>
                  </a:lnTo>
                  <a:lnTo>
                    <a:pt x="739" y="153"/>
                  </a:lnTo>
                  <a:lnTo>
                    <a:pt x="745" y="166"/>
                  </a:lnTo>
                  <a:lnTo>
                    <a:pt x="750" y="179"/>
                  </a:lnTo>
                  <a:lnTo>
                    <a:pt x="755" y="193"/>
                  </a:lnTo>
                  <a:lnTo>
                    <a:pt x="759" y="206"/>
                  </a:lnTo>
                  <a:lnTo>
                    <a:pt x="762" y="220"/>
                  </a:lnTo>
                  <a:lnTo>
                    <a:pt x="767" y="248"/>
                  </a:lnTo>
                  <a:lnTo>
                    <a:pt x="770" y="274"/>
                  </a:lnTo>
                  <a:lnTo>
                    <a:pt x="772" y="300"/>
                  </a:lnTo>
                  <a:lnTo>
                    <a:pt x="773" y="325"/>
                  </a:lnTo>
                  <a:lnTo>
                    <a:pt x="773" y="856"/>
                  </a:lnTo>
                  <a:lnTo>
                    <a:pt x="559" y="856"/>
                  </a:lnTo>
                  <a:lnTo>
                    <a:pt x="559" y="732"/>
                  </a:lnTo>
                  <a:lnTo>
                    <a:pt x="556" y="732"/>
                  </a:lnTo>
                  <a:lnTo>
                    <a:pt x="547" y="749"/>
                  </a:lnTo>
                  <a:lnTo>
                    <a:pt x="534" y="768"/>
                  </a:lnTo>
                  <a:lnTo>
                    <a:pt x="524" y="780"/>
                  </a:lnTo>
                  <a:lnTo>
                    <a:pt x="513" y="791"/>
                  </a:lnTo>
                  <a:lnTo>
                    <a:pt x="501" y="803"/>
                  </a:lnTo>
                  <a:lnTo>
                    <a:pt x="487" y="814"/>
                  </a:lnTo>
                  <a:lnTo>
                    <a:pt x="471" y="825"/>
                  </a:lnTo>
                  <a:lnTo>
                    <a:pt x="453" y="835"/>
                  </a:lnTo>
                  <a:lnTo>
                    <a:pt x="433" y="844"/>
                  </a:lnTo>
                  <a:lnTo>
                    <a:pt x="411" y="853"/>
                  </a:lnTo>
                  <a:lnTo>
                    <a:pt x="398" y="856"/>
                  </a:lnTo>
                  <a:lnTo>
                    <a:pt x="386" y="860"/>
                  </a:lnTo>
                  <a:lnTo>
                    <a:pt x="373" y="862"/>
                  </a:lnTo>
                  <a:lnTo>
                    <a:pt x="358" y="864"/>
                  </a:lnTo>
                  <a:lnTo>
                    <a:pt x="344" y="866"/>
                  </a:lnTo>
                  <a:lnTo>
                    <a:pt x="328" y="868"/>
                  </a:lnTo>
                  <a:lnTo>
                    <a:pt x="312" y="868"/>
                  </a:lnTo>
                  <a:lnTo>
                    <a:pt x="296" y="869"/>
                  </a:lnTo>
                  <a:lnTo>
                    <a:pt x="276" y="868"/>
                  </a:lnTo>
                  <a:lnTo>
                    <a:pt x="258" y="867"/>
                  </a:lnTo>
                  <a:lnTo>
                    <a:pt x="240" y="866"/>
                  </a:lnTo>
                  <a:lnTo>
                    <a:pt x="223" y="863"/>
                  </a:lnTo>
                  <a:lnTo>
                    <a:pt x="206" y="860"/>
                  </a:lnTo>
                  <a:lnTo>
                    <a:pt x="190" y="857"/>
                  </a:lnTo>
                  <a:lnTo>
                    <a:pt x="176" y="853"/>
                  </a:lnTo>
                  <a:lnTo>
                    <a:pt x="161" y="847"/>
                  </a:lnTo>
                  <a:lnTo>
                    <a:pt x="147" y="842"/>
                  </a:lnTo>
                  <a:lnTo>
                    <a:pt x="134" y="836"/>
                  </a:lnTo>
                  <a:lnTo>
                    <a:pt x="121" y="830"/>
                  </a:lnTo>
                  <a:lnTo>
                    <a:pt x="110" y="822"/>
                  </a:lnTo>
                  <a:lnTo>
                    <a:pt x="99" y="815"/>
                  </a:lnTo>
                  <a:lnTo>
                    <a:pt x="89" y="807"/>
                  </a:lnTo>
                  <a:lnTo>
                    <a:pt x="78" y="799"/>
                  </a:lnTo>
                  <a:lnTo>
                    <a:pt x="69" y="790"/>
                  </a:lnTo>
                  <a:lnTo>
                    <a:pt x="61" y="781"/>
                  </a:lnTo>
                  <a:lnTo>
                    <a:pt x="53" y="772"/>
                  </a:lnTo>
                  <a:lnTo>
                    <a:pt x="45" y="761"/>
                  </a:lnTo>
                  <a:lnTo>
                    <a:pt x="38" y="751"/>
                  </a:lnTo>
                  <a:lnTo>
                    <a:pt x="32" y="740"/>
                  </a:lnTo>
                  <a:lnTo>
                    <a:pt x="27" y="730"/>
                  </a:lnTo>
                  <a:lnTo>
                    <a:pt x="22" y="719"/>
                  </a:lnTo>
                  <a:lnTo>
                    <a:pt x="17" y="708"/>
                  </a:lnTo>
                  <a:lnTo>
                    <a:pt x="13" y="697"/>
                  </a:lnTo>
                  <a:lnTo>
                    <a:pt x="10" y="684"/>
                  </a:lnTo>
                  <a:lnTo>
                    <a:pt x="6" y="673"/>
                  </a:lnTo>
                  <a:lnTo>
                    <a:pt x="4" y="660"/>
                  </a:lnTo>
                  <a:lnTo>
                    <a:pt x="2" y="649"/>
                  </a:lnTo>
                  <a:lnTo>
                    <a:pt x="1" y="636"/>
                  </a:lnTo>
                  <a:lnTo>
                    <a:pt x="0" y="624"/>
                  </a:lnTo>
                  <a:lnTo>
                    <a:pt x="0" y="611"/>
                  </a:lnTo>
                  <a:lnTo>
                    <a:pt x="1" y="590"/>
                  </a:lnTo>
                  <a:lnTo>
                    <a:pt x="3" y="567"/>
                  </a:lnTo>
                  <a:lnTo>
                    <a:pt x="5" y="555"/>
                  </a:lnTo>
                  <a:lnTo>
                    <a:pt x="9" y="544"/>
                  </a:lnTo>
                  <a:lnTo>
                    <a:pt x="12" y="531"/>
                  </a:lnTo>
                  <a:lnTo>
                    <a:pt x="16" y="520"/>
                  </a:lnTo>
                  <a:lnTo>
                    <a:pt x="20" y="509"/>
                  </a:lnTo>
                  <a:lnTo>
                    <a:pt x="25" y="496"/>
                  </a:lnTo>
                  <a:lnTo>
                    <a:pt x="31" y="485"/>
                  </a:lnTo>
                  <a:lnTo>
                    <a:pt x="38" y="473"/>
                  </a:lnTo>
                  <a:lnTo>
                    <a:pt x="45" y="462"/>
                  </a:lnTo>
                  <a:lnTo>
                    <a:pt x="54" y="451"/>
                  </a:lnTo>
                  <a:lnTo>
                    <a:pt x="64" y="440"/>
                  </a:lnTo>
                  <a:lnTo>
                    <a:pt x="74" y="430"/>
                  </a:lnTo>
                  <a:lnTo>
                    <a:pt x="85" y="419"/>
                  </a:lnTo>
                  <a:lnTo>
                    <a:pt x="99" y="410"/>
                  </a:lnTo>
                  <a:lnTo>
                    <a:pt x="112" y="400"/>
                  </a:lnTo>
                  <a:lnTo>
                    <a:pt x="127" y="391"/>
                  </a:lnTo>
                  <a:lnTo>
                    <a:pt x="143" y="383"/>
                  </a:lnTo>
                  <a:lnTo>
                    <a:pt x="160" y="375"/>
                  </a:lnTo>
                  <a:lnTo>
                    <a:pt x="180" y="368"/>
                  </a:lnTo>
                  <a:lnTo>
                    <a:pt x="199" y="361"/>
                  </a:lnTo>
                  <a:lnTo>
                    <a:pt x="221" y="355"/>
                  </a:lnTo>
                  <a:lnTo>
                    <a:pt x="243" y="350"/>
                  </a:lnTo>
                  <a:lnTo>
                    <a:pt x="268" y="345"/>
                  </a:lnTo>
                  <a:lnTo>
                    <a:pt x="294" y="341"/>
                  </a:lnTo>
                  <a:lnTo>
                    <a:pt x="321" y="338"/>
                  </a:lnTo>
                  <a:lnTo>
                    <a:pt x="350" y="336"/>
                  </a:lnTo>
                  <a:lnTo>
                    <a:pt x="381" y="334"/>
                  </a:lnTo>
                  <a:lnTo>
                    <a:pt x="413" y="334"/>
                  </a:lnTo>
                  <a:lnTo>
                    <a:pt x="443" y="334"/>
                  </a:lnTo>
                  <a:lnTo>
                    <a:pt x="474" y="335"/>
                  </a:lnTo>
                  <a:lnTo>
                    <a:pt x="505" y="335"/>
                  </a:lnTo>
                  <a:lnTo>
                    <a:pt x="535" y="335"/>
                  </a:lnTo>
                  <a:lnTo>
                    <a:pt x="554" y="335"/>
                  </a:lnTo>
                  <a:lnTo>
                    <a:pt x="554" y="300"/>
                  </a:lnTo>
                  <a:lnTo>
                    <a:pt x="553" y="283"/>
                  </a:lnTo>
                  <a:lnTo>
                    <a:pt x="550" y="267"/>
                  </a:lnTo>
                  <a:lnTo>
                    <a:pt x="545" y="252"/>
                  </a:lnTo>
                  <a:lnTo>
                    <a:pt x="539" y="238"/>
                  </a:lnTo>
                  <a:lnTo>
                    <a:pt x="531" y="225"/>
                  </a:lnTo>
                  <a:lnTo>
                    <a:pt x="521" y="213"/>
                  </a:lnTo>
                  <a:lnTo>
                    <a:pt x="510" y="202"/>
                  </a:lnTo>
                  <a:lnTo>
                    <a:pt x="498" y="193"/>
                  </a:lnTo>
                  <a:lnTo>
                    <a:pt x="484" y="184"/>
                  </a:lnTo>
                  <a:lnTo>
                    <a:pt x="469" y="176"/>
                  </a:lnTo>
                  <a:lnTo>
                    <a:pt x="454" y="170"/>
                  </a:lnTo>
                  <a:lnTo>
                    <a:pt x="437" y="164"/>
                  </a:lnTo>
                  <a:lnTo>
                    <a:pt x="421" y="160"/>
                  </a:lnTo>
                  <a:lnTo>
                    <a:pt x="403" y="157"/>
                  </a:lnTo>
                  <a:lnTo>
                    <a:pt x="385" y="155"/>
                  </a:lnTo>
                  <a:lnTo>
                    <a:pt x="366" y="155"/>
                  </a:lnTo>
                  <a:lnTo>
                    <a:pt x="339" y="155"/>
                  </a:lnTo>
                  <a:lnTo>
                    <a:pt x="310" y="157"/>
                  </a:lnTo>
                  <a:lnTo>
                    <a:pt x="295" y="159"/>
                  </a:lnTo>
                  <a:lnTo>
                    <a:pt x="279" y="162"/>
                  </a:lnTo>
                  <a:lnTo>
                    <a:pt x="264" y="164"/>
                  </a:lnTo>
                  <a:lnTo>
                    <a:pt x="247" y="169"/>
                  </a:lnTo>
                  <a:lnTo>
                    <a:pt x="231" y="173"/>
                  </a:lnTo>
                  <a:lnTo>
                    <a:pt x="214" y="178"/>
                  </a:lnTo>
                  <a:lnTo>
                    <a:pt x="196" y="184"/>
                  </a:lnTo>
                  <a:lnTo>
                    <a:pt x="178" y="191"/>
                  </a:lnTo>
                  <a:lnTo>
                    <a:pt x="159" y="200"/>
                  </a:lnTo>
                  <a:lnTo>
                    <a:pt x="140" y="208"/>
                  </a:lnTo>
                  <a:lnTo>
                    <a:pt x="120" y="219"/>
                  </a:lnTo>
                  <a:lnTo>
                    <a:pt x="100" y="230"/>
                  </a:lnTo>
                  <a:lnTo>
                    <a:pt x="100" y="55"/>
                  </a:lnTo>
                  <a:close/>
                  <a:moveTo>
                    <a:pt x="517" y="474"/>
                  </a:moveTo>
                  <a:lnTo>
                    <a:pt x="470" y="474"/>
                  </a:lnTo>
                  <a:lnTo>
                    <a:pt x="420" y="476"/>
                  </a:lnTo>
                  <a:lnTo>
                    <a:pt x="395" y="478"/>
                  </a:lnTo>
                  <a:lnTo>
                    <a:pt x="371" y="482"/>
                  </a:lnTo>
                  <a:lnTo>
                    <a:pt x="347" y="486"/>
                  </a:lnTo>
                  <a:lnTo>
                    <a:pt x="324" y="492"/>
                  </a:lnTo>
                  <a:lnTo>
                    <a:pt x="313" y="495"/>
                  </a:lnTo>
                  <a:lnTo>
                    <a:pt x="303" y="499"/>
                  </a:lnTo>
                  <a:lnTo>
                    <a:pt x="293" y="503"/>
                  </a:lnTo>
                  <a:lnTo>
                    <a:pt x="283" y="508"/>
                  </a:lnTo>
                  <a:lnTo>
                    <a:pt x="274" y="513"/>
                  </a:lnTo>
                  <a:lnTo>
                    <a:pt x="266" y="519"/>
                  </a:lnTo>
                  <a:lnTo>
                    <a:pt x="259" y="525"/>
                  </a:lnTo>
                  <a:lnTo>
                    <a:pt x="252" y="532"/>
                  </a:lnTo>
                  <a:lnTo>
                    <a:pt x="244" y="540"/>
                  </a:lnTo>
                  <a:lnTo>
                    <a:pt x="239" y="548"/>
                  </a:lnTo>
                  <a:lnTo>
                    <a:pt x="234" y="556"/>
                  </a:lnTo>
                  <a:lnTo>
                    <a:pt x="230" y="566"/>
                  </a:lnTo>
                  <a:lnTo>
                    <a:pt x="226" y="576"/>
                  </a:lnTo>
                  <a:lnTo>
                    <a:pt x="224" y="587"/>
                  </a:lnTo>
                  <a:lnTo>
                    <a:pt x="223" y="598"/>
                  </a:lnTo>
                  <a:lnTo>
                    <a:pt x="222" y="610"/>
                  </a:lnTo>
                  <a:lnTo>
                    <a:pt x="222" y="622"/>
                  </a:lnTo>
                  <a:lnTo>
                    <a:pt x="224" y="632"/>
                  </a:lnTo>
                  <a:lnTo>
                    <a:pt x="226" y="643"/>
                  </a:lnTo>
                  <a:lnTo>
                    <a:pt x="229" y="653"/>
                  </a:lnTo>
                  <a:lnTo>
                    <a:pt x="233" y="662"/>
                  </a:lnTo>
                  <a:lnTo>
                    <a:pt x="238" y="672"/>
                  </a:lnTo>
                  <a:lnTo>
                    <a:pt x="245" y="680"/>
                  </a:lnTo>
                  <a:lnTo>
                    <a:pt x="253" y="687"/>
                  </a:lnTo>
                  <a:lnTo>
                    <a:pt x="261" y="695"/>
                  </a:lnTo>
                  <a:lnTo>
                    <a:pt x="271" y="701"/>
                  </a:lnTo>
                  <a:lnTo>
                    <a:pt x="281" y="706"/>
                  </a:lnTo>
                  <a:lnTo>
                    <a:pt x="294" y="710"/>
                  </a:lnTo>
                  <a:lnTo>
                    <a:pt x="307" y="714"/>
                  </a:lnTo>
                  <a:lnTo>
                    <a:pt x="321" y="717"/>
                  </a:lnTo>
                  <a:lnTo>
                    <a:pt x="338" y="719"/>
                  </a:lnTo>
                  <a:lnTo>
                    <a:pt x="355" y="720"/>
                  </a:lnTo>
                  <a:lnTo>
                    <a:pt x="373" y="719"/>
                  </a:lnTo>
                  <a:lnTo>
                    <a:pt x="389" y="717"/>
                  </a:lnTo>
                  <a:lnTo>
                    <a:pt x="406" y="714"/>
                  </a:lnTo>
                  <a:lnTo>
                    <a:pt x="424" y="710"/>
                  </a:lnTo>
                  <a:lnTo>
                    <a:pt x="441" y="704"/>
                  </a:lnTo>
                  <a:lnTo>
                    <a:pt x="458" y="697"/>
                  </a:lnTo>
                  <a:lnTo>
                    <a:pt x="466" y="692"/>
                  </a:lnTo>
                  <a:lnTo>
                    <a:pt x="473" y="686"/>
                  </a:lnTo>
                  <a:lnTo>
                    <a:pt x="481" y="681"/>
                  </a:lnTo>
                  <a:lnTo>
                    <a:pt x="488" y="675"/>
                  </a:lnTo>
                  <a:lnTo>
                    <a:pt x="496" y="669"/>
                  </a:lnTo>
                  <a:lnTo>
                    <a:pt x="502" y="661"/>
                  </a:lnTo>
                  <a:lnTo>
                    <a:pt x="509" y="654"/>
                  </a:lnTo>
                  <a:lnTo>
                    <a:pt x="515" y="646"/>
                  </a:lnTo>
                  <a:lnTo>
                    <a:pt x="520" y="637"/>
                  </a:lnTo>
                  <a:lnTo>
                    <a:pt x="526" y="628"/>
                  </a:lnTo>
                  <a:lnTo>
                    <a:pt x="531" y="618"/>
                  </a:lnTo>
                  <a:lnTo>
                    <a:pt x="536" y="607"/>
                  </a:lnTo>
                  <a:lnTo>
                    <a:pt x="540" y="596"/>
                  </a:lnTo>
                  <a:lnTo>
                    <a:pt x="544" y="583"/>
                  </a:lnTo>
                  <a:lnTo>
                    <a:pt x="547" y="571"/>
                  </a:lnTo>
                  <a:lnTo>
                    <a:pt x="549" y="556"/>
                  </a:lnTo>
                  <a:lnTo>
                    <a:pt x="551" y="543"/>
                  </a:lnTo>
                  <a:lnTo>
                    <a:pt x="553" y="527"/>
                  </a:lnTo>
                  <a:lnTo>
                    <a:pt x="554" y="512"/>
                  </a:lnTo>
                  <a:lnTo>
                    <a:pt x="554" y="495"/>
                  </a:lnTo>
                  <a:lnTo>
                    <a:pt x="554" y="474"/>
                  </a:lnTo>
                  <a:lnTo>
                    <a:pt x="517" y="474"/>
                  </a:lnTo>
                  <a:close/>
                </a:path>
              </a:pathLst>
            </a:custGeom>
            <a:solidFill>
              <a:srgbClr val="72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spcBef>
                  <a:spcPct val="50000"/>
                </a:spcBef>
                <a:defRPr/>
              </a:pPr>
              <a:endParaRPr lang="ru-RU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52" name="Freeform 13"/>
            <p:cNvSpPr>
              <a:spLocks/>
            </p:cNvSpPr>
            <p:nvPr/>
          </p:nvSpPr>
          <p:spPr bwMode="auto">
            <a:xfrm>
              <a:off x="776" y="247"/>
              <a:ext cx="67" cy="76"/>
            </a:xfrm>
            <a:custGeom>
              <a:avLst/>
              <a:gdLst/>
              <a:ahLst/>
              <a:cxnLst>
                <a:cxn ang="0">
                  <a:pos x="228" y="0"/>
                </a:cxn>
                <a:cxn ang="0">
                  <a:pos x="228" y="487"/>
                </a:cxn>
                <a:cxn ang="0">
                  <a:pos x="233" y="487"/>
                </a:cxn>
                <a:cxn ang="0">
                  <a:pos x="639" y="0"/>
                </a:cxn>
                <a:cxn ang="0">
                  <a:pos x="910" y="0"/>
                </a:cxn>
                <a:cxn ang="0">
                  <a:pos x="441" y="516"/>
                </a:cxn>
                <a:cxn ang="0">
                  <a:pos x="939" y="1139"/>
                </a:cxn>
                <a:cxn ang="0">
                  <a:pos x="651" y="1139"/>
                </a:cxn>
                <a:cxn ang="0">
                  <a:pos x="233" y="573"/>
                </a:cxn>
                <a:cxn ang="0">
                  <a:pos x="228" y="573"/>
                </a:cxn>
                <a:cxn ang="0">
                  <a:pos x="228" y="1139"/>
                </a:cxn>
                <a:cxn ang="0">
                  <a:pos x="0" y="1139"/>
                </a:cxn>
                <a:cxn ang="0">
                  <a:pos x="0" y="0"/>
                </a:cxn>
                <a:cxn ang="0">
                  <a:pos x="228" y="0"/>
                </a:cxn>
              </a:cxnLst>
              <a:rect l="0" t="0" r="r" b="b"/>
              <a:pathLst>
                <a:path w="939" h="1139">
                  <a:moveTo>
                    <a:pt x="228" y="0"/>
                  </a:moveTo>
                  <a:lnTo>
                    <a:pt x="228" y="487"/>
                  </a:lnTo>
                  <a:lnTo>
                    <a:pt x="233" y="487"/>
                  </a:lnTo>
                  <a:lnTo>
                    <a:pt x="639" y="0"/>
                  </a:lnTo>
                  <a:lnTo>
                    <a:pt x="910" y="0"/>
                  </a:lnTo>
                  <a:lnTo>
                    <a:pt x="441" y="516"/>
                  </a:lnTo>
                  <a:lnTo>
                    <a:pt x="939" y="1139"/>
                  </a:lnTo>
                  <a:lnTo>
                    <a:pt x="651" y="1139"/>
                  </a:lnTo>
                  <a:lnTo>
                    <a:pt x="233" y="573"/>
                  </a:lnTo>
                  <a:lnTo>
                    <a:pt x="228" y="573"/>
                  </a:lnTo>
                  <a:lnTo>
                    <a:pt x="228" y="1139"/>
                  </a:lnTo>
                  <a:lnTo>
                    <a:pt x="0" y="1139"/>
                  </a:lnTo>
                  <a:lnTo>
                    <a:pt x="0" y="0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72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spcBef>
                  <a:spcPct val="50000"/>
                </a:spcBef>
                <a:defRPr/>
              </a:pPr>
              <a:endParaRPr lang="ru-RU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53" name="Freeform 14"/>
            <p:cNvSpPr>
              <a:spLocks noEditPoints="1"/>
            </p:cNvSpPr>
            <p:nvPr/>
          </p:nvSpPr>
          <p:spPr bwMode="auto">
            <a:xfrm>
              <a:off x="846" y="266"/>
              <a:ext cx="55" cy="58"/>
            </a:xfrm>
            <a:custGeom>
              <a:avLst/>
              <a:gdLst/>
              <a:ahLst/>
              <a:cxnLst>
                <a:cxn ang="0">
                  <a:pos x="155" y="36"/>
                </a:cxn>
                <a:cxn ang="0">
                  <a:pos x="229" y="17"/>
                </a:cxn>
                <a:cxn ang="0">
                  <a:pos x="363" y="1"/>
                </a:cxn>
                <a:cxn ang="0">
                  <a:pos x="491" y="5"/>
                </a:cxn>
                <a:cxn ang="0">
                  <a:pos x="585" y="26"/>
                </a:cxn>
                <a:cxn ang="0">
                  <a:pos x="654" y="59"/>
                </a:cxn>
                <a:cxn ang="0">
                  <a:pos x="705" y="103"/>
                </a:cxn>
                <a:cxn ang="0">
                  <a:pos x="738" y="153"/>
                </a:cxn>
                <a:cxn ang="0">
                  <a:pos x="758" y="206"/>
                </a:cxn>
                <a:cxn ang="0">
                  <a:pos x="771" y="300"/>
                </a:cxn>
                <a:cxn ang="0">
                  <a:pos x="558" y="732"/>
                </a:cxn>
                <a:cxn ang="0">
                  <a:pos x="524" y="780"/>
                </a:cxn>
                <a:cxn ang="0">
                  <a:pos x="471" y="825"/>
                </a:cxn>
                <a:cxn ang="0">
                  <a:pos x="398" y="856"/>
                </a:cxn>
                <a:cxn ang="0">
                  <a:pos x="343" y="866"/>
                </a:cxn>
                <a:cxn ang="0">
                  <a:pos x="276" y="868"/>
                </a:cxn>
                <a:cxn ang="0">
                  <a:pos x="206" y="860"/>
                </a:cxn>
                <a:cxn ang="0">
                  <a:pos x="147" y="842"/>
                </a:cxn>
                <a:cxn ang="0">
                  <a:pos x="99" y="815"/>
                </a:cxn>
                <a:cxn ang="0">
                  <a:pos x="61" y="781"/>
                </a:cxn>
                <a:cxn ang="0">
                  <a:pos x="32" y="740"/>
                </a:cxn>
                <a:cxn ang="0">
                  <a:pos x="12" y="697"/>
                </a:cxn>
                <a:cxn ang="0">
                  <a:pos x="2" y="649"/>
                </a:cxn>
                <a:cxn ang="0">
                  <a:pos x="1" y="590"/>
                </a:cxn>
                <a:cxn ang="0">
                  <a:pos x="11" y="531"/>
                </a:cxn>
                <a:cxn ang="0">
                  <a:pos x="31" y="485"/>
                </a:cxn>
                <a:cxn ang="0">
                  <a:pos x="64" y="440"/>
                </a:cxn>
                <a:cxn ang="0">
                  <a:pos x="112" y="400"/>
                </a:cxn>
                <a:cxn ang="0">
                  <a:pos x="179" y="368"/>
                </a:cxn>
                <a:cxn ang="0">
                  <a:pos x="268" y="345"/>
                </a:cxn>
                <a:cxn ang="0">
                  <a:pos x="381" y="334"/>
                </a:cxn>
                <a:cxn ang="0">
                  <a:pos x="504" y="335"/>
                </a:cxn>
                <a:cxn ang="0">
                  <a:pos x="553" y="283"/>
                </a:cxn>
                <a:cxn ang="0">
                  <a:pos x="530" y="225"/>
                </a:cxn>
                <a:cxn ang="0">
                  <a:pos x="483" y="184"/>
                </a:cxn>
                <a:cxn ang="0">
                  <a:pos x="421" y="160"/>
                </a:cxn>
                <a:cxn ang="0">
                  <a:pos x="338" y="155"/>
                </a:cxn>
                <a:cxn ang="0">
                  <a:pos x="264" y="164"/>
                </a:cxn>
                <a:cxn ang="0">
                  <a:pos x="196" y="184"/>
                </a:cxn>
                <a:cxn ang="0">
                  <a:pos x="120" y="219"/>
                </a:cxn>
                <a:cxn ang="0">
                  <a:pos x="470" y="474"/>
                </a:cxn>
                <a:cxn ang="0">
                  <a:pos x="347" y="486"/>
                </a:cxn>
                <a:cxn ang="0">
                  <a:pos x="292" y="503"/>
                </a:cxn>
                <a:cxn ang="0">
                  <a:pos x="257" y="525"/>
                </a:cxn>
                <a:cxn ang="0">
                  <a:pos x="234" y="556"/>
                </a:cxn>
                <a:cxn ang="0">
                  <a:pos x="222" y="598"/>
                </a:cxn>
                <a:cxn ang="0">
                  <a:pos x="226" y="643"/>
                </a:cxn>
                <a:cxn ang="0">
                  <a:pos x="244" y="680"/>
                </a:cxn>
                <a:cxn ang="0">
                  <a:pos x="281" y="706"/>
                </a:cxn>
                <a:cxn ang="0">
                  <a:pos x="337" y="719"/>
                </a:cxn>
                <a:cxn ang="0">
                  <a:pos x="406" y="714"/>
                </a:cxn>
                <a:cxn ang="0">
                  <a:pos x="465" y="692"/>
                </a:cxn>
                <a:cxn ang="0">
                  <a:pos x="495" y="669"/>
                </a:cxn>
                <a:cxn ang="0">
                  <a:pos x="520" y="637"/>
                </a:cxn>
                <a:cxn ang="0">
                  <a:pos x="539" y="596"/>
                </a:cxn>
                <a:cxn ang="0">
                  <a:pos x="551" y="543"/>
                </a:cxn>
                <a:cxn ang="0">
                  <a:pos x="554" y="474"/>
                </a:cxn>
              </a:cxnLst>
              <a:rect l="0" t="0" r="r" b="b"/>
              <a:pathLst>
                <a:path w="772" h="869">
                  <a:moveTo>
                    <a:pt x="100" y="55"/>
                  </a:moveTo>
                  <a:lnTo>
                    <a:pt x="118" y="48"/>
                  </a:lnTo>
                  <a:lnTo>
                    <a:pt x="136" y="42"/>
                  </a:lnTo>
                  <a:lnTo>
                    <a:pt x="155" y="36"/>
                  </a:lnTo>
                  <a:lnTo>
                    <a:pt x="173" y="30"/>
                  </a:lnTo>
                  <a:lnTo>
                    <a:pt x="192" y="25"/>
                  </a:lnTo>
                  <a:lnTo>
                    <a:pt x="210" y="20"/>
                  </a:lnTo>
                  <a:lnTo>
                    <a:pt x="229" y="17"/>
                  </a:lnTo>
                  <a:lnTo>
                    <a:pt x="247" y="13"/>
                  </a:lnTo>
                  <a:lnTo>
                    <a:pt x="285" y="7"/>
                  </a:lnTo>
                  <a:lnTo>
                    <a:pt x="323" y="3"/>
                  </a:lnTo>
                  <a:lnTo>
                    <a:pt x="363" y="1"/>
                  </a:lnTo>
                  <a:lnTo>
                    <a:pt x="404" y="0"/>
                  </a:lnTo>
                  <a:lnTo>
                    <a:pt x="435" y="1"/>
                  </a:lnTo>
                  <a:lnTo>
                    <a:pt x="464" y="2"/>
                  </a:lnTo>
                  <a:lnTo>
                    <a:pt x="491" y="5"/>
                  </a:lnTo>
                  <a:lnTo>
                    <a:pt x="517" y="10"/>
                  </a:lnTo>
                  <a:lnTo>
                    <a:pt x="541" y="14"/>
                  </a:lnTo>
                  <a:lnTo>
                    <a:pt x="563" y="19"/>
                  </a:lnTo>
                  <a:lnTo>
                    <a:pt x="585" y="26"/>
                  </a:lnTo>
                  <a:lnTo>
                    <a:pt x="604" y="33"/>
                  </a:lnTo>
                  <a:lnTo>
                    <a:pt x="623" y="41"/>
                  </a:lnTo>
                  <a:lnTo>
                    <a:pt x="639" y="50"/>
                  </a:lnTo>
                  <a:lnTo>
                    <a:pt x="654" y="59"/>
                  </a:lnTo>
                  <a:lnTo>
                    <a:pt x="669" y="70"/>
                  </a:lnTo>
                  <a:lnTo>
                    <a:pt x="682" y="80"/>
                  </a:lnTo>
                  <a:lnTo>
                    <a:pt x="693" y="91"/>
                  </a:lnTo>
                  <a:lnTo>
                    <a:pt x="705" y="103"/>
                  </a:lnTo>
                  <a:lnTo>
                    <a:pt x="715" y="115"/>
                  </a:lnTo>
                  <a:lnTo>
                    <a:pt x="723" y="127"/>
                  </a:lnTo>
                  <a:lnTo>
                    <a:pt x="731" y="140"/>
                  </a:lnTo>
                  <a:lnTo>
                    <a:pt x="738" y="153"/>
                  </a:lnTo>
                  <a:lnTo>
                    <a:pt x="745" y="166"/>
                  </a:lnTo>
                  <a:lnTo>
                    <a:pt x="750" y="179"/>
                  </a:lnTo>
                  <a:lnTo>
                    <a:pt x="755" y="193"/>
                  </a:lnTo>
                  <a:lnTo>
                    <a:pt x="758" y="206"/>
                  </a:lnTo>
                  <a:lnTo>
                    <a:pt x="762" y="220"/>
                  </a:lnTo>
                  <a:lnTo>
                    <a:pt x="767" y="248"/>
                  </a:lnTo>
                  <a:lnTo>
                    <a:pt x="770" y="274"/>
                  </a:lnTo>
                  <a:lnTo>
                    <a:pt x="771" y="300"/>
                  </a:lnTo>
                  <a:lnTo>
                    <a:pt x="772" y="325"/>
                  </a:lnTo>
                  <a:lnTo>
                    <a:pt x="772" y="856"/>
                  </a:lnTo>
                  <a:lnTo>
                    <a:pt x="558" y="856"/>
                  </a:lnTo>
                  <a:lnTo>
                    <a:pt x="558" y="732"/>
                  </a:lnTo>
                  <a:lnTo>
                    <a:pt x="555" y="732"/>
                  </a:lnTo>
                  <a:lnTo>
                    <a:pt x="547" y="749"/>
                  </a:lnTo>
                  <a:lnTo>
                    <a:pt x="532" y="768"/>
                  </a:lnTo>
                  <a:lnTo>
                    <a:pt x="524" y="780"/>
                  </a:lnTo>
                  <a:lnTo>
                    <a:pt x="513" y="791"/>
                  </a:lnTo>
                  <a:lnTo>
                    <a:pt x="501" y="803"/>
                  </a:lnTo>
                  <a:lnTo>
                    <a:pt x="486" y="814"/>
                  </a:lnTo>
                  <a:lnTo>
                    <a:pt x="471" y="825"/>
                  </a:lnTo>
                  <a:lnTo>
                    <a:pt x="452" y="835"/>
                  </a:lnTo>
                  <a:lnTo>
                    <a:pt x="432" y="844"/>
                  </a:lnTo>
                  <a:lnTo>
                    <a:pt x="410" y="853"/>
                  </a:lnTo>
                  <a:lnTo>
                    <a:pt x="398" y="856"/>
                  </a:lnTo>
                  <a:lnTo>
                    <a:pt x="385" y="860"/>
                  </a:lnTo>
                  <a:lnTo>
                    <a:pt x="371" y="862"/>
                  </a:lnTo>
                  <a:lnTo>
                    <a:pt x="358" y="864"/>
                  </a:lnTo>
                  <a:lnTo>
                    <a:pt x="343" y="866"/>
                  </a:lnTo>
                  <a:lnTo>
                    <a:pt x="328" y="868"/>
                  </a:lnTo>
                  <a:lnTo>
                    <a:pt x="312" y="868"/>
                  </a:lnTo>
                  <a:lnTo>
                    <a:pt x="295" y="869"/>
                  </a:lnTo>
                  <a:lnTo>
                    <a:pt x="276" y="868"/>
                  </a:lnTo>
                  <a:lnTo>
                    <a:pt x="257" y="867"/>
                  </a:lnTo>
                  <a:lnTo>
                    <a:pt x="239" y="866"/>
                  </a:lnTo>
                  <a:lnTo>
                    <a:pt x="223" y="863"/>
                  </a:lnTo>
                  <a:lnTo>
                    <a:pt x="206" y="860"/>
                  </a:lnTo>
                  <a:lnTo>
                    <a:pt x="190" y="857"/>
                  </a:lnTo>
                  <a:lnTo>
                    <a:pt x="174" y="853"/>
                  </a:lnTo>
                  <a:lnTo>
                    <a:pt x="160" y="847"/>
                  </a:lnTo>
                  <a:lnTo>
                    <a:pt x="147" y="842"/>
                  </a:lnTo>
                  <a:lnTo>
                    <a:pt x="133" y="836"/>
                  </a:lnTo>
                  <a:lnTo>
                    <a:pt x="121" y="830"/>
                  </a:lnTo>
                  <a:lnTo>
                    <a:pt x="110" y="822"/>
                  </a:lnTo>
                  <a:lnTo>
                    <a:pt x="99" y="815"/>
                  </a:lnTo>
                  <a:lnTo>
                    <a:pt x="88" y="807"/>
                  </a:lnTo>
                  <a:lnTo>
                    <a:pt x="78" y="799"/>
                  </a:lnTo>
                  <a:lnTo>
                    <a:pt x="69" y="790"/>
                  </a:lnTo>
                  <a:lnTo>
                    <a:pt x="61" y="781"/>
                  </a:lnTo>
                  <a:lnTo>
                    <a:pt x="52" y="772"/>
                  </a:lnTo>
                  <a:lnTo>
                    <a:pt x="45" y="761"/>
                  </a:lnTo>
                  <a:lnTo>
                    <a:pt x="38" y="751"/>
                  </a:lnTo>
                  <a:lnTo>
                    <a:pt x="32" y="740"/>
                  </a:lnTo>
                  <a:lnTo>
                    <a:pt x="26" y="730"/>
                  </a:lnTo>
                  <a:lnTo>
                    <a:pt x="22" y="719"/>
                  </a:lnTo>
                  <a:lnTo>
                    <a:pt x="16" y="708"/>
                  </a:lnTo>
                  <a:lnTo>
                    <a:pt x="12" y="697"/>
                  </a:lnTo>
                  <a:lnTo>
                    <a:pt x="9" y="684"/>
                  </a:lnTo>
                  <a:lnTo>
                    <a:pt x="6" y="673"/>
                  </a:lnTo>
                  <a:lnTo>
                    <a:pt x="4" y="660"/>
                  </a:lnTo>
                  <a:lnTo>
                    <a:pt x="2" y="649"/>
                  </a:lnTo>
                  <a:lnTo>
                    <a:pt x="1" y="636"/>
                  </a:lnTo>
                  <a:lnTo>
                    <a:pt x="0" y="624"/>
                  </a:lnTo>
                  <a:lnTo>
                    <a:pt x="0" y="611"/>
                  </a:lnTo>
                  <a:lnTo>
                    <a:pt x="1" y="590"/>
                  </a:lnTo>
                  <a:lnTo>
                    <a:pt x="3" y="567"/>
                  </a:lnTo>
                  <a:lnTo>
                    <a:pt x="5" y="555"/>
                  </a:lnTo>
                  <a:lnTo>
                    <a:pt x="8" y="544"/>
                  </a:lnTo>
                  <a:lnTo>
                    <a:pt x="11" y="531"/>
                  </a:lnTo>
                  <a:lnTo>
                    <a:pt x="14" y="520"/>
                  </a:lnTo>
                  <a:lnTo>
                    <a:pt x="20" y="509"/>
                  </a:lnTo>
                  <a:lnTo>
                    <a:pt x="25" y="496"/>
                  </a:lnTo>
                  <a:lnTo>
                    <a:pt x="31" y="485"/>
                  </a:lnTo>
                  <a:lnTo>
                    <a:pt x="37" y="473"/>
                  </a:lnTo>
                  <a:lnTo>
                    <a:pt x="45" y="462"/>
                  </a:lnTo>
                  <a:lnTo>
                    <a:pt x="53" y="451"/>
                  </a:lnTo>
                  <a:lnTo>
                    <a:pt x="64" y="440"/>
                  </a:lnTo>
                  <a:lnTo>
                    <a:pt x="74" y="430"/>
                  </a:lnTo>
                  <a:lnTo>
                    <a:pt x="85" y="419"/>
                  </a:lnTo>
                  <a:lnTo>
                    <a:pt x="99" y="410"/>
                  </a:lnTo>
                  <a:lnTo>
                    <a:pt x="112" y="400"/>
                  </a:lnTo>
                  <a:lnTo>
                    <a:pt x="127" y="391"/>
                  </a:lnTo>
                  <a:lnTo>
                    <a:pt x="143" y="383"/>
                  </a:lnTo>
                  <a:lnTo>
                    <a:pt x="160" y="375"/>
                  </a:lnTo>
                  <a:lnTo>
                    <a:pt x="179" y="368"/>
                  </a:lnTo>
                  <a:lnTo>
                    <a:pt x="199" y="361"/>
                  </a:lnTo>
                  <a:lnTo>
                    <a:pt x="221" y="355"/>
                  </a:lnTo>
                  <a:lnTo>
                    <a:pt x="243" y="350"/>
                  </a:lnTo>
                  <a:lnTo>
                    <a:pt x="268" y="345"/>
                  </a:lnTo>
                  <a:lnTo>
                    <a:pt x="293" y="341"/>
                  </a:lnTo>
                  <a:lnTo>
                    <a:pt x="321" y="338"/>
                  </a:lnTo>
                  <a:lnTo>
                    <a:pt x="350" y="336"/>
                  </a:lnTo>
                  <a:lnTo>
                    <a:pt x="381" y="334"/>
                  </a:lnTo>
                  <a:lnTo>
                    <a:pt x="412" y="334"/>
                  </a:lnTo>
                  <a:lnTo>
                    <a:pt x="443" y="334"/>
                  </a:lnTo>
                  <a:lnTo>
                    <a:pt x="474" y="335"/>
                  </a:lnTo>
                  <a:lnTo>
                    <a:pt x="504" y="335"/>
                  </a:lnTo>
                  <a:lnTo>
                    <a:pt x="534" y="335"/>
                  </a:lnTo>
                  <a:lnTo>
                    <a:pt x="554" y="335"/>
                  </a:lnTo>
                  <a:lnTo>
                    <a:pt x="554" y="300"/>
                  </a:lnTo>
                  <a:lnTo>
                    <a:pt x="553" y="283"/>
                  </a:lnTo>
                  <a:lnTo>
                    <a:pt x="550" y="267"/>
                  </a:lnTo>
                  <a:lnTo>
                    <a:pt x="545" y="252"/>
                  </a:lnTo>
                  <a:lnTo>
                    <a:pt x="538" y="238"/>
                  </a:lnTo>
                  <a:lnTo>
                    <a:pt x="530" y="225"/>
                  </a:lnTo>
                  <a:lnTo>
                    <a:pt x="520" y="213"/>
                  </a:lnTo>
                  <a:lnTo>
                    <a:pt x="510" y="202"/>
                  </a:lnTo>
                  <a:lnTo>
                    <a:pt x="497" y="193"/>
                  </a:lnTo>
                  <a:lnTo>
                    <a:pt x="483" y="184"/>
                  </a:lnTo>
                  <a:lnTo>
                    <a:pt x="469" y="176"/>
                  </a:lnTo>
                  <a:lnTo>
                    <a:pt x="453" y="170"/>
                  </a:lnTo>
                  <a:lnTo>
                    <a:pt x="437" y="164"/>
                  </a:lnTo>
                  <a:lnTo>
                    <a:pt x="421" y="160"/>
                  </a:lnTo>
                  <a:lnTo>
                    <a:pt x="402" y="157"/>
                  </a:lnTo>
                  <a:lnTo>
                    <a:pt x="385" y="155"/>
                  </a:lnTo>
                  <a:lnTo>
                    <a:pt x="366" y="155"/>
                  </a:lnTo>
                  <a:lnTo>
                    <a:pt x="338" y="155"/>
                  </a:lnTo>
                  <a:lnTo>
                    <a:pt x="310" y="157"/>
                  </a:lnTo>
                  <a:lnTo>
                    <a:pt x="294" y="159"/>
                  </a:lnTo>
                  <a:lnTo>
                    <a:pt x="279" y="162"/>
                  </a:lnTo>
                  <a:lnTo>
                    <a:pt x="264" y="164"/>
                  </a:lnTo>
                  <a:lnTo>
                    <a:pt x="247" y="169"/>
                  </a:lnTo>
                  <a:lnTo>
                    <a:pt x="231" y="173"/>
                  </a:lnTo>
                  <a:lnTo>
                    <a:pt x="213" y="178"/>
                  </a:lnTo>
                  <a:lnTo>
                    <a:pt x="196" y="184"/>
                  </a:lnTo>
                  <a:lnTo>
                    <a:pt x="177" y="191"/>
                  </a:lnTo>
                  <a:lnTo>
                    <a:pt x="159" y="200"/>
                  </a:lnTo>
                  <a:lnTo>
                    <a:pt x="140" y="208"/>
                  </a:lnTo>
                  <a:lnTo>
                    <a:pt x="120" y="219"/>
                  </a:lnTo>
                  <a:lnTo>
                    <a:pt x="100" y="230"/>
                  </a:lnTo>
                  <a:lnTo>
                    <a:pt x="100" y="55"/>
                  </a:lnTo>
                  <a:close/>
                  <a:moveTo>
                    <a:pt x="517" y="474"/>
                  </a:moveTo>
                  <a:lnTo>
                    <a:pt x="470" y="474"/>
                  </a:lnTo>
                  <a:lnTo>
                    <a:pt x="419" y="476"/>
                  </a:lnTo>
                  <a:lnTo>
                    <a:pt x="395" y="478"/>
                  </a:lnTo>
                  <a:lnTo>
                    <a:pt x="370" y="482"/>
                  </a:lnTo>
                  <a:lnTo>
                    <a:pt x="347" y="486"/>
                  </a:lnTo>
                  <a:lnTo>
                    <a:pt x="324" y="492"/>
                  </a:lnTo>
                  <a:lnTo>
                    <a:pt x="313" y="495"/>
                  </a:lnTo>
                  <a:lnTo>
                    <a:pt x="303" y="499"/>
                  </a:lnTo>
                  <a:lnTo>
                    <a:pt x="292" y="503"/>
                  </a:lnTo>
                  <a:lnTo>
                    <a:pt x="283" y="508"/>
                  </a:lnTo>
                  <a:lnTo>
                    <a:pt x="274" y="513"/>
                  </a:lnTo>
                  <a:lnTo>
                    <a:pt x="266" y="519"/>
                  </a:lnTo>
                  <a:lnTo>
                    <a:pt x="257" y="525"/>
                  </a:lnTo>
                  <a:lnTo>
                    <a:pt x="250" y="532"/>
                  </a:lnTo>
                  <a:lnTo>
                    <a:pt x="244" y="540"/>
                  </a:lnTo>
                  <a:lnTo>
                    <a:pt x="238" y="548"/>
                  </a:lnTo>
                  <a:lnTo>
                    <a:pt x="234" y="556"/>
                  </a:lnTo>
                  <a:lnTo>
                    <a:pt x="229" y="566"/>
                  </a:lnTo>
                  <a:lnTo>
                    <a:pt x="226" y="576"/>
                  </a:lnTo>
                  <a:lnTo>
                    <a:pt x="224" y="587"/>
                  </a:lnTo>
                  <a:lnTo>
                    <a:pt x="222" y="598"/>
                  </a:lnTo>
                  <a:lnTo>
                    <a:pt x="222" y="610"/>
                  </a:lnTo>
                  <a:lnTo>
                    <a:pt x="222" y="622"/>
                  </a:lnTo>
                  <a:lnTo>
                    <a:pt x="224" y="632"/>
                  </a:lnTo>
                  <a:lnTo>
                    <a:pt x="226" y="643"/>
                  </a:lnTo>
                  <a:lnTo>
                    <a:pt x="229" y="653"/>
                  </a:lnTo>
                  <a:lnTo>
                    <a:pt x="233" y="662"/>
                  </a:lnTo>
                  <a:lnTo>
                    <a:pt x="238" y="672"/>
                  </a:lnTo>
                  <a:lnTo>
                    <a:pt x="244" y="680"/>
                  </a:lnTo>
                  <a:lnTo>
                    <a:pt x="252" y="687"/>
                  </a:lnTo>
                  <a:lnTo>
                    <a:pt x="261" y="695"/>
                  </a:lnTo>
                  <a:lnTo>
                    <a:pt x="270" y="701"/>
                  </a:lnTo>
                  <a:lnTo>
                    <a:pt x="281" y="706"/>
                  </a:lnTo>
                  <a:lnTo>
                    <a:pt x="293" y="710"/>
                  </a:lnTo>
                  <a:lnTo>
                    <a:pt x="307" y="714"/>
                  </a:lnTo>
                  <a:lnTo>
                    <a:pt x="321" y="717"/>
                  </a:lnTo>
                  <a:lnTo>
                    <a:pt x="337" y="719"/>
                  </a:lnTo>
                  <a:lnTo>
                    <a:pt x="355" y="720"/>
                  </a:lnTo>
                  <a:lnTo>
                    <a:pt x="371" y="719"/>
                  </a:lnTo>
                  <a:lnTo>
                    <a:pt x="389" y="717"/>
                  </a:lnTo>
                  <a:lnTo>
                    <a:pt x="406" y="714"/>
                  </a:lnTo>
                  <a:lnTo>
                    <a:pt x="424" y="710"/>
                  </a:lnTo>
                  <a:lnTo>
                    <a:pt x="441" y="704"/>
                  </a:lnTo>
                  <a:lnTo>
                    <a:pt x="457" y="697"/>
                  </a:lnTo>
                  <a:lnTo>
                    <a:pt x="465" y="692"/>
                  </a:lnTo>
                  <a:lnTo>
                    <a:pt x="473" y="686"/>
                  </a:lnTo>
                  <a:lnTo>
                    <a:pt x="480" y="681"/>
                  </a:lnTo>
                  <a:lnTo>
                    <a:pt x="488" y="675"/>
                  </a:lnTo>
                  <a:lnTo>
                    <a:pt x="495" y="669"/>
                  </a:lnTo>
                  <a:lnTo>
                    <a:pt x="502" y="661"/>
                  </a:lnTo>
                  <a:lnTo>
                    <a:pt x="508" y="654"/>
                  </a:lnTo>
                  <a:lnTo>
                    <a:pt x="515" y="646"/>
                  </a:lnTo>
                  <a:lnTo>
                    <a:pt x="520" y="637"/>
                  </a:lnTo>
                  <a:lnTo>
                    <a:pt x="525" y="628"/>
                  </a:lnTo>
                  <a:lnTo>
                    <a:pt x="530" y="618"/>
                  </a:lnTo>
                  <a:lnTo>
                    <a:pt x="535" y="607"/>
                  </a:lnTo>
                  <a:lnTo>
                    <a:pt x="539" y="596"/>
                  </a:lnTo>
                  <a:lnTo>
                    <a:pt x="543" y="583"/>
                  </a:lnTo>
                  <a:lnTo>
                    <a:pt x="547" y="571"/>
                  </a:lnTo>
                  <a:lnTo>
                    <a:pt x="549" y="556"/>
                  </a:lnTo>
                  <a:lnTo>
                    <a:pt x="551" y="543"/>
                  </a:lnTo>
                  <a:lnTo>
                    <a:pt x="553" y="527"/>
                  </a:lnTo>
                  <a:lnTo>
                    <a:pt x="554" y="512"/>
                  </a:lnTo>
                  <a:lnTo>
                    <a:pt x="554" y="495"/>
                  </a:lnTo>
                  <a:lnTo>
                    <a:pt x="554" y="474"/>
                  </a:lnTo>
                  <a:lnTo>
                    <a:pt x="517" y="474"/>
                  </a:lnTo>
                  <a:close/>
                </a:path>
              </a:pathLst>
            </a:custGeom>
            <a:solidFill>
              <a:srgbClr val="72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spcBef>
                  <a:spcPct val="50000"/>
                </a:spcBef>
                <a:defRPr/>
              </a:pPr>
              <a:endParaRPr lang="ru-RU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54" name="Freeform 15"/>
            <p:cNvSpPr>
              <a:spLocks/>
            </p:cNvSpPr>
            <p:nvPr/>
          </p:nvSpPr>
          <p:spPr bwMode="auto">
            <a:xfrm>
              <a:off x="916" y="267"/>
              <a:ext cx="55" cy="56"/>
            </a:xfrm>
            <a:custGeom>
              <a:avLst/>
              <a:gdLst/>
              <a:ahLst/>
              <a:cxnLst>
                <a:cxn ang="0">
                  <a:pos x="774" y="0"/>
                </a:cxn>
                <a:cxn ang="0">
                  <a:pos x="774" y="842"/>
                </a:cxn>
                <a:cxn ang="0">
                  <a:pos x="555" y="842"/>
                </a:cxn>
                <a:cxn ang="0">
                  <a:pos x="555" y="162"/>
                </a:cxn>
                <a:cxn ang="0">
                  <a:pos x="219" y="162"/>
                </a:cxn>
                <a:cxn ang="0">
                  <a:pos x="219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774" y="0"/>
                </a:cxn>
              </a:cxnLst>
              <a:rect l="0" t="0" r="r" b="b"/>
              <a:pathLst>
                <a:path w="774" h="842">
                  <a:moveTo>
                    <a:pt x="774" y="0"/>
                  </a:moveTo>
                  <a:lnTo>
                    <a:pt x="774" y="842"/>
                  </a:lnTo>
                  <a:lnTo>
                    <a:pt x="555" y="842"/>
                  </a:lnTo>
                  <a:lnTo>
                    <a:pt x="555" y="162"/>
                  </a:lnTo>
                  <a:lnTo>
                    <a:pt x="219" y="162"/>
                  </a:lnTo>
                  <a:lnTo>
                    <a:pt x="219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72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spcBef>
                  <a:spcPct val="50000"/>
                </a:spcBef>
                <a:defRPr/>
              </a:pPr>
              <a:endParaRPr lang="ru-RU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55" name="Freeform 16"/>
            <p:cNvSpPr>
              <a:spLocks/>
            </p:cNvSpPr>
            <p:nvPr/>
          </p:nvSpPr>
          <p:spPr bwMode="auto">
            <a:xfrm>
              <a:off x="986" y="267"/>
              <a:ext cx="59" cy="56"/>
            </a:xfrm>
            <a:custGeom>
              <a:avLst/>
              <a:gdLst/>
              <a:ahLst/>
              <a:cxnLst>
                <a:cxn ang="0">
                  <a:pos x="218" y="0"/>
                </a:cxn>
                <a:cxn ang="0">
                  <a:pos x="218" y="442"/>
                </a:cxn>
                <a:cxn ang="0">
                  <a:pos x="212" y="593"/>
                </a:cxn>
                <a:cxn ang="0">
                  <a:pos x="215" y="593"/>
                </a:cxn>
                <a:cxn ang="0">
                  <a:pos x="573" y="0"/>
                </a:cxn>
                <a:cxn ang="0">
                  <a:pos x="817" y="0"/>
                </a:cxn>
                <a:cxn ang="0">
                  <a:pos x="817" y="842"/>
                </a:cxn>
                <a:cxn ang="0">
                  <a:pos x="599" y="842"/>
                </a:cxn>
                <a:cxn ang="0">
                  <a:pos x="599" y="406"/>
                </a:cxn>
                <a:cxn ang="0">
                  <a:pos x="605" y="248"/>
                </a:cxn>
                <a:cxn ang="0">
                  <a:pos x="601" y="248"/>
                </a:cxn>
                <a:cxn ang="0">
                  <a:pos x="233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18" y="0"/>
                </a:cxn>
              </a:cxnLst>
              <a:rect l="0" t="0" r="r" b="b"/>
              <a:pathLst>
                <a:path w="817" h="842">
                  <a:moveTo>
                    <a:pt x="218" y="0"/>
                  </a:moveTo>
                  <a:lnTo>
                    <a:pt x="218" y="442"/>
                  </a:lnTo>
                  <a:lnTo>
                    <a:pt x="212" y="593"/>
                  </a:lnTo>
                  <a:lnTo>
                    <a:pt x="215" y="593"/>
                  </a:lnTo>
                  <a:lnTo>
                    <a:pt x="573" y="0"/>
                  </a:lnTo>
                  <a:lnTo>
                    <a:pt x="817" y="0"/>
                  </a:lnTo>
                  <a:lnTo>
                    <a:pt x="817" y="842"/>
                  </a:lnTo>
                  <a:lnTo>
                    <a:pt x="599" y="842"/>
                  </a:lnTo>
                  <a:lnTo>
                    <a:pt x="599" y="406"/>
                  </a:lnTo>
                  <a:lnTo>
                    <a:pt x="605" y="248"/>
                  </a:lnTo>
                  <a:lnTo>
                    <a:pt x="601" y="248"/>
                  </a:lnTo>
                  <a:lnTo>
                    <a:pt x="233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72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spcBef>
                  <a:spcPct val="50000"/>
                </a:spcBef>
                <a:defRPr/>
              </a:pPr>
              <a:endParaRPr lang="ru-RU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56" name="Freeform 17"/>
            <p:cNvSpPr>
              <a:spLocks/>
            </p:cNvSpPr>
            <p:nvPr/>
          </p:nvSpPr>
          <p:spPr bwMode="auto">
            <a:xfrm>
              <a:off x="1053" y="267"/>
              <a:ext cx="53" cy="56"/>
            </a:xfrm>
            <a:custGeom>
              <a:avLst/>
              <a:gdLst/>
              <a:ahLst/>
              <a:cxnLst>
                <a:cxn ang="0">
                  <a:pos x="739" y="0"/>
                </a:cxn>
                <a:cxn ang="0">
                  <a:pos x="739" y="162"/>
                </a:cxn>
                <a:cxn ang="0">
                  <a:pos x="478" y="162"/>
                </a:cxn>
                <a:cxn ang="0">
                  <a:pos x="478" y="842"/>
                </a:cxn>
                <a:cxn ang="0">
                  <a:pos x="261" y="842"/>
                </a:cxn>
                <a:cxn ang="0">
                  <a:pos x="261" y="162"/>
                </a:cxn>
                <a:cxn ang="0">
                  <a:pos x="0" y="162"/>
                </a:cxn>
                <a:cxn ang="0">
                  <a:pos x="0" y="0"/>
                </a:cxn>
                <a:cxn ang="0">
                  <a:pos x="739" y="0"/>
                </a:cxn>
              </a:cxnLst>
              <a:rect l="0" t="0" r="r" b="b"/>
              <a:pathLst>
                <a:path w="739" h="842">
                  <a:moveTo>
                    <a:pt x="739" y="0"/>
                  </a:moveTo>
                  <a:lnTo>
                    <a:pt x="739" y="162"/>
                  </a:lnTo>
                  <a:lnTo>
                    <a:pt x="478" y="162"/>
                  </a:lnTo>
                  <a:lnTo>
                    <a:pt x="478" y="842"/>
                  </a:lnTo>
                  <a:lnTo>
                    <a:pt x="261" y="842"/>
                  </a:lnTo>
                  <a:lnTo>
                    <a:pt x="261" y="162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rgbClr val="72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spcBef>
                  <a:spcPct val="50000"/>
                </a:spcBef>
                <a:defRPr/>
              </a:pPr>
              <a:endParaRPr lang="ru-RU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57" name="Freeform 18"/>
            <p:cNvSpPr>
              <a:spLocks noEditPoints="1"/>
            </p:cNvSpPr>
            <p:nvPr/>
          </p:nvSpPr>
          <p:spPr bwMode="auto">
            <a:xfrm>
              <a:off x="1107" y="266"/>
              <a:ext cx="55" cy="58"/>
            </a:xfrm>
            <a:custGeom>
              <a:avLst/>
              <a:gdLst/>
              <a:ahLst/>
              <a:cxnLst>
                <a:cxn ang="0">
                  <a:pos x="155" y="36"/>
                </a:cxn>
                <a:cxn ang="0">
                  <a:pos x="227" y="17"/>
                </a:cxn>
                <a:cxn ang="0">
                  <a:pos x="363" y="1"/>
                </a:cxn>
                <a:cxn ang="0">
                  <a:pos x="491" y="5"/>
                </a:cxn>
                <a:cxn ang="0">
                  <a:pos x="583" y="26"/>
                </a:cxn>
                <a:cxn ang="0">
                  <a:pos x="654" y="59"/>
                </a:cxn>
                <a:cxn ang="0">
                  <a:pos x="704" y="103"/>
                </a:cxn>
                <a:cxn ang="0">
                  <a:pos x="737" y="153"/>
                </a:cxn>
                <a:cxn ang="0">
                  <a:pos x="758" y="206"/>
                </a:cxn>
                <a:cxn ang="0">
                  <a:pos x="771" y="300"/>
                </a:cxn>
                <a:cxn ang="0">
                  <a:pos x="558" y="732"/>
                </a:cxn>
                <a:cxn ang="0">
                  <a:pos x="523" y="780"/>
                </a:cxn>
                <a:cxn ang="0">
                  <a:pos x="470" y="825"/>
                </a:cxn>
                <a:cxn ang="0">
                  <a:pos x="398" y="856"/>
                </a:cxn>
                <a:cxn ang="0">
                  <a:pos x="342" y="866"/>
                </a:cxn>
                <a:cxn ang="0">
                  <a:pos x="276" y="868"/>
                </a:cxn>
                <a:cxn ang="0">
                  <a:pos x="205" y="860"/>
                </a:cxn>
                <a:cxn ang="0">
                  <a:pos x="146" y="842"/>
                </a:cxn>
                <a:cxn ang="0">
                  <a:pos x="98" y="815"/>
                </a:cxn>
                <a:cxn ang="0">
                  <a:pos x="59" y="781"/>
                </a:cxn>
                <a:cxn ang="0">
                  <a:pos x="32" y="740"/>
                </a:cxn>
                <a:cxn ang="0">
                  <a:pos x="12" y="697"/>
                </a:cxn>
                <a:cxn ang="0">
                  <a:pos x="2" y="649"/>
                </a:cxn>
                <a:cxn ang="0">
                  <a:pos x="0" y="590"/>
                </a:cxn>
                <a:cxn ang="0">
                  <a:pos x="10" y="531"/>
                </a:cxn>
                <a:cxn ang="0">
                  <a:pos x="29" y="485"/>
                </a:cxn>
                <a:cxn ang="0">
                  <a:pos x="62" y="440"/>
                </a:cxn>
                <a:cxn ang="0">
                  <a:pos x="112" y="400"/>
                </a:cxn>
                <a:cxn ang="0">
                  <a:pos x="178" y="368"/>
                </a:cxn>
                <a:cxn ang="0">
                  <a:pos x="266" y="345"/>
                </a:cxn>
                <a:cxn ang="0">
                  <a:pos x="379" y="334"/>
                </a:cxn>
                <a:cxn ang="0">
                  <a:pos x="503" y="335"/>
                </a:cxn>
                <a:cxn ang="0">
                  <a:pos x="551" y="283"/>
                </a:cxn>
                <a:cxn ang="0">
                  <a:pos x="530" y="225"/>
                </a:cxn>
                <a:cxn ang="0">
                  <a:pos x="483" y="184"/>
                </a:cxn>
                <a:cxn ang="0">
                  <a:pos x="419" y="160"/>
                </a:cxn>
                <a:cxn ang="0">
                  <a:pos x="337" y="155"/>
                </a:cxn>
                <a:cxn ang="0">
                  <a:pos x="262" y="164"/>
                </a:cxn>
                <a:cxn ang="0">
                  <a:pos x="196" y="184"/>
                </a:cxn>
                <a:cxn ang="0">
                  <a:pos x="120" y="219"/>
                </a:cxn>
                <a:cxn ang="0">
                  <a:pos x="468" y="474"/>
                </a:cxn>
                <a:cxn ang="0">
                  <a:pos x="346" y="486"/>
                </a:cxn>
                <a:cxn ang="0">
                  <a:pos x="292" y="503"/>
                </a:cxn>
                <a:cxn ang="0">
                  <a:pos x="257" y="525"/>
                </a:cxn>
                <a:cxn ang="0">
                  <a:pos x="233" y="556"/>
                </a:cxn>
                <a:cxn ang="0">
                  <a:pos x="221" y="598"/>
                </a:cxn>
                <a:cxn ang="0">
                  <a:pos x="225" y="643"/>
                </a:cxn>
                <a:cxn ang="0">
                  <a:pos x="244" y="680"/>
                </a:cxn>
                <a:cxn ang="0">
                  <a:pos x="281" y="706"/>
                </a:cxn>
                <a:cxn ang="0">
                  <a:pos x="337" y="719"/>
                </a:cxn>
                <a:cxn ang="0">
                  <a:pos x="406" y="714"/>
                </a:cxn>
                <a:cxn ang="0">
                  <a:pos x="464" y="692"/>
                </a:cxn>
                <a:cxn ang="0">
                  <a:pos x="494" y="669"/>
                </a:cxn>
                <a:cxn ang="0">
                  <a:pos x="520" y="637"/>
                </a:cxn>
                <a:cxn ang="0">
                  <a:pos x="538" y="596"/>
                </a:cxn>
                <a:cxn ang="0">
                  <a:pos x="550" y="543"/>
                </a:cxn>
                <a:cxn ang="0">
                  <a:pos x="552" y="474"/>
                </a:cxn>
              </a:cxnLst>
              <a:rect l="0" t="0" r="r" b="b"/>
              <a:pathLst>
                <a:path w="771" h="869">
                  <a:moveTo>
                    <a:pt x="99" y="55"/>
                  </a:moveTo>
                  <a:lnTo>
                    <a:pt x="118" y="48"/>
                  </a:lnTo>
                  <a:lnTo>
                    <a:pt x="136" y="42"/>
                  </a:lnTo>
                  <a:lnTo>
                    <a:pt x="155" y="36"/>
                  </a:lnTo>
                  <a:lnTo>
                    <a:pt x="173" y="30"/>
                  </a:lnTo>
                  <a:lnTo>
                    <a:pt x="191" y="25"/>
                  </a:lnTo>
                  <a:lnTo>
                    <a:pt x="209" y="20"/>
                  </a:lnTo>
                  <a:lnTo>
                    <a:pt x="227" y="17"/>
                  </a:lnTo>
                  <a:lnTo>
                    <a:pt x="247" y="13"/>
                  </a:lnTo>
                  <a:lnTo>
                    <a:pt x="284" y="7"/>
                  </a:lnTo>
                  <a:lnTo>
                    <a:pt x="323" y="3"/>
                  </a:lnTo>
                  <a:lnTo>
                    <a:pt x="363" y="1"/>
                  </a:lnTo>
                  <a:lnTo>
                    <a:pt x="404" y="0"/>
                  </a:lnTo>
                  <a:lnTo>
                    <a:pt x="435" y="1"/>
                  </a:lnTo>
                  <a:lnTo>
                    <a:pt x="463" y="2"/>
                  </a:lnTo>
                  <a:lnTo>
                    <a:pt x="491" y="5"/>
                  </a:lnTo>
                  <a:lnTo>
                    <a:pt x="517" y="10"/>
                  </a:lnTo>
                  <a:lnTo>
                    <a:pt x="540" y="14"/>
                  </a:lnTo>
                  <a:lnTo>
                    <a:pt x="563" y="19"/>
                  </a:lnTo>
                  <a:lnTo>
                    <a:pt x="583" y="26"/>
                  </a:lnTo>
                  <a:lnTo>
                    <a:pt x="604" y="33"/>
                  </a:lnTo>
                  <a:lnTo>
                    <a:pt x="621" y="41"/>
                  </a:lnTo>
                  <a:lnTo>
                    <a:pt x="639" y="50"/>
                  </a:lnTo>
                  <a:lnTo>
                    <a:pt x="654" y="59"/>
                  </a:lnTo>
                  <a:lnTo>
                    <a:pt x="668" y="70"/>
                  </a:lnTo>
                  <a:lnTo>
                    <a:pt x="681" y="80"/>
                  </a:lnTo>
                  <a:lnTo>
                    <a:pt x="693" y="91"/>
                  </a:lnTo>
                  <a:lnTo>
                    <a:pt x="704" y="103"/>
                  </a:lnTo>
                  <a:lnTo>
                    <a:pt x="713" y="115"/>
                  </a:lnTo>
                  <a:lnTo>
                    <a:pt x="723" y="127"/>
                  </a:lnTo>
                  <a:lnTo>
                    <a:pt x="731" y="140"/>
                  </a:lnTo>
                  <a:lnTo>
                    <a:pt x="737" y="153"/>
                  </a:lnTo>
                  <a:lnTo>
                    <a:pt x="743" y="166"/>
                  </a:lnTo>
                  <a:lnTo>
                    <a:pt x="749" y="179"/>
                  </a:lnTo>
                  <a:lnTo>
                    <a:pt x="753" y="193"/>
                  </a:lnTo>
                  <a:lnTo>
                    <a:pt x="758" y="206"/>
                  </a:lnTo>
                  <a:lnTo>
                    <a:pt x="761" y="220"/>
                  </a:lnTo>
                  <a:lnTo>
                    <a:pt x="766" y="248"/>
                  </a:lnTo>
                  <a:lnTo>
                    <a:pt x="769" y="274"/>
                  </a:lnTo>
                  <a:lnTo>
                    <a:pt x="771" y="300"/>
                  </a:lnTo>
                  <a:lnTo>
                    <a:pt x="771" y="325"/>
                  </a:lnTo>
                  <a:lnTo>
                    <a:pt x="771" y="856"/>
                  </a:lnTo>
                  <a:lnTo>
                    <a:pt x="558" y="856"/>
                  </a:lnTo>
                  <a:lnTo>
                    <a:pt x="558" y="732"/>
                  </a:lnTo>
                  <a:lnTo>
                    <a:pt x="555" y="732"/>
                  </a:lnTo>
                  <a:lnTo>
                    <a:pt x="545" y="749"/>
                  </a:lnTo>
                  <a:lnTo>
                    <a:pt x="532" y="768"/>
                  </a:lnTo>
                  <a:lnTo>
                    <a:pt x="523" y="780"/>
                  </a:lnTo>
                  <a:lnTo>
                    <a:pt x="512" y="791"/>
                  </a:lnTo>
                  <a:lnTo>
                    <a:pt x="500" y="803"/>
                  </a:lnTo>
                  <a:lnTo>
                    <a:pt x="486" y="814"/>
                  </a:lnTo>
                  <a:lnTo>
                    <a:pt x="470" y="825"/>
                  </a:lnTo>
                  <a:lnTo>
                    <a:pt x="452" y="835"/>
                  </a:lnTo>
                  <a:lnTo>
                    <a:pt x="431" y="844"/>
                  </a:lnTo>
                  <a:lnTo>
                    <a:pt x="409" y="853"/>
                  </a:lnTo>
                  <a:lnTo>
                    <a:pt x="398" y="856"/>
                  </a:lnTo>
                  <a:lnTo>
                    <a:pt x="384" y="860"/>
                  </a:lnTo>
                  <a:lnTo>
                    <a:pt x="371" y="862"/>
                  </a:lnTo>
                  <a:lnTo>
                    <a:pt x="358" y="864"/>
                  </a:lnTo>
                  <a:lnTo>
                    <a:pt x="342" y="866"/>
                  </a:lnTo>
                  <a:lnTo>
                    <a:pt x="327" y="868"/>
                  </a:lnTo>
                  <a:lnTo>
                    <a:pt x="311" y="868"/>
                  </a:lnTo>
                  <a:lnTo>
                    <a:pt x="295" y="869"/>
                  </a:lnTo>
                  <a:lnTo>
                    <a:pt x="276" y="868"/>
                  </a:lnTo>
                  <a:lnTo>
                    <a:pt x="257" y="867"/>
                  </a:lnTo>
                  <a:lnTo>
                    <a:pt x="239" y="866"/>
                  </a:lnTo>
                  <a:lnTo>
                    <a:pt x="221" y="863"/>
                  </a:lnTo>
                  <a:lnTo>
                    <a:pt x="205" y="860"/>
                  </a:lnTo>
                  <a:lnTo>
                    <a:pt x="189" y="857"/>
                  </a:lnTo>
                  <a:lnTo>
                    <a:pt x="174" y="853"/>
                  </a:lnTo>
                  <a:lnTo>
                    <a:pt x="160" y="847"/>
                  </a:lnTo>
                  <a:lnTo>
                    <a:pt x="146" y="842"/>
                  </a:lnTo>
                  <a:lnTo>
                    <a:pt x="133" y="836"/>
                  </a:lnTo>
                  <a:lnTo>
                    <a:pt x="121" y="830"/>
                  </a:lnTo>
                  <a:lnTo>
                    <a:pt x="108" y="822"/>
                  </a:lnTo>
                  <a:lnTo>
                    <a:pt x="98" y="815"/>
                  </a:lnTo>
                  <a:lnTo>
                    <a:pt x="87" y="807"/>
                  </a:lnTo>
                  <a:lnTo>
                    <a:pt x="78" y="799"/>
                  </a:lnTo>
                  <a:lnTo>
                    <a:pt x="68" y="790"/>
                  </a:lnTo>
                  <a:lnTo>
                    <a:pt x="59" y="781"/>
                  </a:lnTo>
                  <a:lnTo>
                    <a:pt x="51" y="772"/>
                  </a:lnTo>
                  <a:lnTo>
                    <a:pt x="44" y="761"/>
                  </a:lnTo>
                  <a:lnTo>
                    <a:pt x="38" y="751"/>
                  </a:lnTo>
                  <a:lnTo>
                    <a:pt x="32" y="740"/>
                  </a:lnTo>
                  <a:lnTo>
                    <a:pt x="25" y="730"/>
                  </a:lnTo>
                  <a:lnTo>
                    <a:pt x="20" y="719"/>
                  </a:lnTo>
                  <a:lnTo>
                    <a:pt x="16" y="708"/>
                  </a:lnTo>
                  <a:lnTo>
                    <a:pt x="12" y="697"/>
                  </a:lnTo>
                  <a:lnTo>
                    <a:pt x="9" y="684"/>
                  </a:lnTo>
                  <a:lnTo>
                    <a:pt x="6" y="673"/>
                  </a:lnTo>
                  <a:lnTo>
                    <a:pt x="4" y="660"/>
                  </a:lnTo>
                  <a:lnTo>
                    <a:pt x="2" y="649"/>
                  </a:lnTo>
                  <a:lnTo>
                    <a:pt x="1" y="636"/>
                  </a:lnTo>
                  <a:lnTo>
                    <a:pt x="0" y="624"/>
                  </a:lnTo>
                  <a:lnTo>
                    <a:pt x="0" y="611"/>
                  </a:lnTo>
                  <a:lnTo>
                    <a:pt x="0" y="590"/>
                  </a:lnTo>
                  <a:lnTo>
                    <a:pt x="3" y="567"/>
                  </a:lnTo>
                  <a:lnTo>
                    <a:pt x="5" y="555"/>
                  </a:lnTo>
                  <a:lnTo>
                    <a:pt x="7" y="544"/>
                  </a:lnTo>
                  <a:lnTo>
                    <a:pt x="10" y="531"/>
                  </a:lnTo>
                  <a:lnTo>
                    <a:pt x="14" y="520"/>
                  </a:lnTo>
                  <a:lnTo>
                    <a:pt x="18" y="509"/>
                  </a:lnTo>
                  <a:lnTo>
                    <a:pt x="24" y="496"/>
                  </a:lnTo>
                  <a:lnTo>
                    <a:pt x="29" y="485"/>
                  </a:lnTo>
                  <a:lnTo>
                    <a:pt x="37" y="473"/>
                  </a:lnTo>
                  <a:lnTo>
                    <a:pt x="45" y="462"/>
                  </a:lnTo>
                  <a:lnTo>
                    <a:pt x="53" y="451"/>
                  </a:lnTo>
                  <a:lnTo>
                    <a:pt x="62" y="440"/>
                  </a:lnTo>
                  <a:lnTo>
                    <a:pt x="74" y="430"/>
                  </a:lnTo>
                  <a:lnTo>
                    <a:pt x="85" y="419"/>
                  </a:lnTo>
                  <a:lnTo>
                    <a:pt x="97" y="410"/>
                  </a:lnTo>
                  <a:lnTo>
                    <a:pt x="112" y="400"/>
                  </a:lnTo>
                  <a:lnTo>
                    <a:pt x="126" y="391"/>
                  </a:lnTo>
                  <a:lnTo>
                    <a:pt x="142" y="383"/>
                  </a:lnTo>
                  <a:lnTo>
                    <a:pt x="160" y="375"/>
                  </a:lnTo>
                  <a:lnTo>
                    <a:pt x="178" y="368"/>
                  </a:lnTo>
                  <a:lnTo>
                    <a:pt x="199" y="361"/>
                  </a:lnTo>
                  <a:lnTo>
                    <a:pt x="220" y="355"/>
                  </a:lnTo>
                  <a:lnTo>
                    <a:pt x="243" y="350"/>
                  </a:lnTo>
                  <a:lnTo>
                    <a:pt x="266" y="345"/>
                  </a:lnTo>
                  <a:lnTo>
                    <a:pt x="293" y="341"/>
                  </a:lnTo>
                  <a:lnTo>
                    <a:pt x="320" y="338"/>
                  </a:lnTo>
                  <a:lnTo>
                    <a:pt x="349" y="336"/>
                  </a:lnTo>
                  <a:lnTo>
                    <a:pt x="379" y="334"/>
                  </a:lnTo>
                  <a:lnTo>
                    <a:pt x="412" y="334"/>
                  </a:lnTo>
                  <a:lnTo>
                    <a:pt x="442" y="334"/>
                  </a:lnTo>
                  <a:lnTo>
                    <a:pt x="472" y="335"/>
                  </a:lnTo>
                  <a:lnTo>
                    <a:pt x="503" y="335"/>
                  </a:lnTo>
                  <a:lnTo>
                    <a:pt x="534" y="335"/>
                  </a:lnTo>
                  <a:lnTo>
                    <a:pt x="552" y="335"/>
                  </a:lnTo>
                  <a:lnTo>
                    <a:pt x="552" y="300"/>
                  </a:lnTo>
                  <a:lnTo>
                    <a:pt x="551" y="283"/>
                  </a:lnTo>
                  <a:lnTo>
                    <a:pt x="549" y="267"/>
                  </a:lnTo>
                  <a:lnTo>
                    <a:pt x="544" y="252"/>
                  </a:lnTo>
                  <a:lnTo>
                    <a:pt x="537" y="238"/>
                  </a:lnTo>
                  <a:lnTo>
                    <a:pt x="530" y="225"/>
                  </a:lnTo>
                  <a:lnTo>
                    <a:pt x="520" y="213"/>
                  </a:lnTo>
                  <a:lnTo>
                    <a:pt x="508" y="202"/>
                  </a:lnTo>
                  <a:lnTo>
                    <a:pt x="496" y="193"/>
                  </a:lnTo>
                  <a:lnTo>
                    <a:pt x="483" y="184"/>
                  </a:lnTo>
                  <a:lnTo>
                    <a:pt x="468" y="176"/>
                  </a:lnTo>
                  <a:lnTo>
                    <a:pt x="453" y="170"/>
                  </a:lnTo>
                  <a:lnTo>
                    <a:pt x="437" y="164"/>
                  </a:lnTo>
                  <a:lnTo>
                    <a:pt x="419" y="160"/>
                  </a:lnTo>
                  <a:lnTo>
                    <a:pt x="402" y="157"/>
                  </a:lnTo>
                  <a:lnTo>
                    <a:pt x="383" y="155"/>
                  </a:lnTo>
                  <a:lnTo>
                    <a:pt x="365" y="155"/>
                  </a:lnTo>
                  <a:lnTo>
                    <a:pt x="337" y="155"/>
                  </a:lnTo>
                  <a:lnTo>
                    <a:pt x="308" y="157"/>
                  </a:lnTo>
                  <a:lnTo>
                    <a:pt x="294" y="159"/>
                  </a:lnTo>
                  <a:lnTo>
                    <a:pt x="279" y="162"/>
                  </a:lnTo>
                  <a:lnTo>
                    <a:pt x="262" y="164"/>
                  </a:lnTo>
                  <a:lnTo>
                    <a:pt x="247" y="169"/>
                  </a:lnTo>
                  <a:lnTo>
                    <a:pt x="229" y="173"/>
                  </a:lnTo>
                  <a:lnTo>
                    <a:pt x="213" y="178"/>
                  </a:lnTo>
                  <a:lnTo>
                    <a:pt x="196" y="184"/>
                  </a:lnTo>
                  <a:lnTo>
                    <a:pt x="177" y="191"/>
                  </a:lnTo>
                  <a:lnTo>
                    <a:pt x="159" y="200"/>
                  </a:lnTo>
                  <a:lnTo>
                    <a:pt x="139" y="208"/>
                  </a:lnTo>
                  <a:lnTo>
                    <a:pt x="120" y="219"/>
                  </a:lnTo>
                  <a:lnTo>
                    <a:pt x="99" y="230"/>
                  </a:lnTo>
                  <a:lnTo>
                    <a:pt x="99" y="55"/>
                  </a:lnTo>
                  <a:close/>
                  <a:moveTo>
                    <a:pt x="516" y="474"/>
                  </a:moveTo>
                  <a:lnTo>
                    <a:pt x="468" y="474"/>
                  </a:lnTo>
                  <a:lnTo>
                    <a:pt x="419" y="476"/>
                  </a:lnTo>
                  <a:lnTo>
                    <a:pt x="395" y="478"/>
                  </a:lnTo>
                  <a:lnTo>
                    <a:pt x="370" y="482"/>
                  </a:lnTo>
                  <a:lnTo>
                    <a:pt x="346" y="486"/>
                  </a:lnTo>
                  <a:lnTo>
                    <a:pt x="324" y="492"/>
                  </a:lnTo>
                  <a:lnTo>
                    <a:pt x="312" y="495"/>
                  </a:lnTo>
                  <a:lnTo>
                    <a:pt x="302" y="499"/>
                  </a:lnTo>
                  <a:lnTo>
                    <a:pt x="292" y="503"/>
                  </a:lnTo>
                  <a:lnTo>
                    <a:pt x="283" y="508"/>
                  </a:lnTo>
                  <a:lnTo>
                    <a:pt x="274" y="513"/>
                  </a:lnTo>
                  <a:lnTo>
                    <a:pt x="265" y="519"/>
                  </a:lnTo>
                  <a:lnTo>
                    <a:pt x="257" y="525"/>
                  </a:lnTo>
                  <a:lnTo>
                    <a:pt x="250" y="532"/>
                  </a:lnTo>
                  <a:lnTo>
                    <a:pt x="244" y="540"/>
                  </a:lnTo>
                  <a:lnTo>
                    <a:pt x="238" y="548"/>
                  </a:lnTo>
                  <a:lnTo>
                    <a:pt x="233" y="556"/>
                  </a:lnTo>
                  <a:lnTo>
                    <a:pt x="228" y="566"/>
                  </a:lnTo>
                  <a:lnTo>
                    <a:pt x="225" y="576"/>
                  </a:lnTo>
                  <a:lnTo>
                    <a:pt x="223" y="587"/>
                  </a:lnTo>
                  <a:lnTo>
                    <a:pt x="221" y="598"/>
                  </a:lnTo>
                  <a:lnTo>
                    <a:pt x="221" y="610"/>
                  </a:lnTo>
                  <a:lnTo>
                    <a:pt x="221" y="622"/>
                  </a:lnTo>
                  <a:lnTo>
                    <a:pt x="222" y="632"/>
                  </a:lnTo>
                  <a:lnTo>
                    <a:pt x="225" y="643"/>
                  </a:lnTo>
                  <a:lnTo>
                    <a:pt x="228" y="653"/>
                  </a:lnTo>
                  <a:lnTo>
                    <a:pt x="233" y="662"/>
                  </a:lnTo>
                  <a:lnTo>
                    <a:pt x="238" y="672"/>
                  </a:lnTo>
                  <a:lnTo>
                    <a:pt x="244" y="680"/>
                  </a:lnTo>
                  <a:lnTo>
                    <a:pt x="251" y="687"/>
                  </a:lnTo>
                  <a:lnTo>
                    <a:pt x="260" y="695"/>
                  </a:lnTo>
                  <a:lnTo>
                    <a:pt x="269" y="701"/>
                  </a:lnTo>
                  <a:lnTo>
                    <a:pt x="281" y="706"/>
                  </a:lnTo>
                  <a:lnTo>
                    <a:pt x="293" y="711"/>
                  </a:lnTo>
                  <a:lnTo>
                    <a:pt x="306" y="714"/>
                  </a:lnTo>
                  <a:lnTo>
                    <a:pt x="321" y="717"/>
                  </a:lnTo>
                  <a:lnTo>
                    <a:pt x="337" y="719"/>
                  </a:lnTo>
                  <a:lnTo>
                    <a:pt x="355" y="720"/>
                  </a:lnTo>
                  <a:lnTo>
                    <a:pt x="371" y="719"/>
                  </a:lnTo>
                  <a:lnTo>
                    <a:pt x="388" y="717"/>
                  </a:lnTo>
                  <a:lnTo>
                    <a:pt x="406" y="714"/>
                  </a:lnTo>
                  <a:lnTo>
                    <a:pt x="423" y="710"/>
                  </a:lnTo>
                  <a:lnTo>
                    <a:pt x="440" y="704"/>
                  </a:lnTo>
                  <a:lnTo>
                    <a:pt x="456" y="697"/>
                  </a:lnTo>
                  <a:lnTo>
                    <a:pt x="464" y="692"/>
                  </a:lnTo>
                  <a:lnTo>
                    <a:pt x="472" y="687"/>
                  </a:lnTo>
                  <a:lnTo>
                    <a:pt x="480" y="681"/>
                  </a:lnTo>
                  <a:lnTo>
                    <a:pt x="487" y="676"/>
                  </a:lnTo>
                  <a:lnTo>
                    <a:pt x="494" y="669"/>
                  </a:lnTo>
                  <a:lnTo>
                    <a:pt x="501" y="661"/>
                  </a:lnTo>
                  <a:lnTo>
                    <a:pt x="507" y="654"/>
                  </a:lnTo>
                  <a:lnTo>
                    <a:pt x="513" y="646"/>
                  </a:lnTo>
                  <a:lnTo>
                    <a:pt x="520" y="637"/>
                  </a:lnTo>
                  <a:lnTo>
                    <a:pt x="525" y="628"/>
                  </a:lnTo>
                  <a:lnTo>
                    <a:pt x="530" y="618"/>
                  </a:lnTo>
                  <a:lnTo>
                    <a:pt x="534" y="607"/>
                  </a:lnTo>
                  <a:lnTo>
                    <a:pt x="538" y="596"/>
                  </a:lnTo>
                  <a:lnTo>
                    <a:pt x="542" y="583"/>
                  </a:lnTo>
                  <a:lnTo>
                    <a:pt x="545" y="571"/>
                  </a:lnTo>
                  <a:lnTo>
                    <a:pt x="548" y="556"/>
                  </a:lnTo>
                  <a:lnTo>
                    <a:pt x="550" y="543"/>
                  </a:lnTo>
                  <a:lnTo>
                    <a:pt x="551" y="527"/>
                  </a:lnTo>
                  <a:lnTo>
                    <a:pt x="552" y="512"/>
                  </a:lnTo>
                  <a:lnTo>
                    <a:pt x="552" y="495"/>
                  </a:lnTo>
                  <a:lnTo>
                    <a:pt x="552" y="474"/>
                  </a:lnTo>
                  <a:lnTo>
                    <a:pt x="516" y="474"/>
                  </a:lnTo>
                  <a:close/>
                </a:path>
              </a:pathLst>
            </a:custGeom>
            <a:solidFill>
              <a:srgbClr val="72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spcBef>
                  <a:spcPct val="50000"/>
                </a:spcBef>
                <a:defRPr/>
              </a:pPr>
              <a:endParaRPr lang="ru-RU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58" name="Freeform 19"/>
            <p:cNvSpPr>
              <a:spLocks/>
            </p:cNvSpPr>
            <p:nvPr/>
          </p:nvSpPr>
          <p:spPr bwMode="auto">
            <a:xfrm>
              <a:off x="1169" y="267"/>
              <a:ext cx="59" cy="57"/>
            </a:xfrm>
            <a:custGeom>
              <a:avLst/>
              <a:gdLst/>
              <a:ahLst/>
              <a:cxnLst>
                <a:cxn ang="0">
                  <a:pos x="827" y="842"/>
                </a:cxn>
                <a:cxn ang="0">
                  <a:pos x="609" y="162"/>
                </a:cxn>
                <a:cxn ang="0">
                  <a:pos x="352" y="349"/>
                </a:cxn>
                <a:cxn ang="0">
                  <a:pos x="350" y="490"/>
                </a:cxn>
                <a:cxn ang="0">
                  <a:pos x="343" y="605"/>
                </a:cxn>
                <a:cxn ang="0">
                  <a:pos x="337" y="652"/>
                </a:cxn>
                <a:cxn ang="0">
                  <a:pos x="329" y="693"/>
                </a:cxn>
                <a:cxn ang="0">
                  <a:pos x="318" y="728"/>
                </a:cxn>
                <a:cxn ang="0">
                  <a:pos x="305" y="759"/>
                </a:cxn>
                <a:cxn ang="0">
                  <a:pos x="290" y="785"/>
                </a:cxn>
                <a:cxn ang="0">
                  <a:pos x="272" y="805"/>
                </a:cxn>
                <a:cxn ang="0">
                  <a:pos x="251" y="822"/>
                </a:cxn>
                <a:cxn ang="0">
                  <a:pos x="227" y="834"/>
                </a:cxn>
                <a:cxn ang="0">
                  <a:pos x="199" y="844"/>
                </a:cxn>
                <a:cxn ang="0">
                  <a:pos x="168" y="850"/>
                </a:cxn>
                <a:cxn ang="0">
                  <a:pos x="133" y="854"/>
                </a:cxn>
                <a:cxn ang="0">
                  <a:pos x="94" y="855"/>
                </a:cxn>
                <a:cxn ang="0">
                  <a:pos x="46" y="853"/>
                </a:cxn>
                <a:cxn ang="0">
                  <a:pos x="24" y="849"/>
                </a:cxn>
                <a:cxn ang="0">
                  <a:pos x="0" y="842"/>
                </a:cxn>
                <a:cxn ang="0">
                  <a:pos x="20" y="675"/>
                </a:cxn>
                <a:cxn ang="0">
                  <a:pos x="39" y="679"/>
                </a:cxn>
                <a:cxn ang="0">
                  <a:pos x="60" y="679"/>
                </a:cxn>
                <a:cxn ang="0">
                  <a:pos x="80" y="675"/>
                </a:cxn>
                <a:cxn ang="0">
                  <a:pos x="98" y="669"/>
                </a:cxn>
                <a:cxn ang="0">
                  <a:pos x="112" y="659"/>
                </a:cxn>
                <a:cxn ang="0">
                  <a:pos x="125" y="646"/>
                </a:cxn>
                <a:cxn ang="0">
                  <a:pos x="134" y="631"/>
                </a:cxn>
                <a:cxn ang="0">
                  <a:pos x="142" y="613"/>
                </a:cxn>
                <a:cxn ang="0">
                  <a:pos x="148" y="593"/>
                </a:cxn>
                <a:cxn ang="0">
                  <a:pos x="154" y="558"/>
                </a:cxn>
                <a:cxn ang="0">
                  <a:pos x="157" y="506"/>
                </a:cxn>
                <a:cxn ang="0">
                  <a:pos x="158" y="416"/>
                </a:cxn>
                <a:cxn ang="0">
                  <a:pos x="158" y="0"/>
                </a:cxn>
              </a:cxnLst>
              <a:rect l="0" t="0" r="r" b="b"/>
              <a:pathLst>
                <a:path w="827" h="855">
                  <a:moveTo>
                    <a:pt x="827" y="0"/>
                  </a:moveTo>
                  <a:lnTo>
                    <a:pt x="827" y="842"/>
                  </a:lnTo>
                  <a:lnTo>
                    <a:pt x="609" y="842"/>
                  </a:lnTo>
                  <a:lnTo>
                    <a:pt x="609" y="162"/>
                  </a:lnTo>
                  <a:lnTo>
                    <a:pt x="352" y="162"/>
                  </a:lnTo>
                  <a:lnTo>
                    <a:pt x="352" y="349"/>
                  </a:lnTo>
                  <a:lnTo>
                    <a:pt x="351" y="424"/>
                  </a:lnTo>
                  <a:lnTo>
                    <a:pt x="350" y="490"/>
                  </a:lnTo>
                  <a:lnTo>
                    <a:pt x="347" y="551"/>
                  </a:lnTo>
                  <a:lnTo>
                    <a:pt x="343" y="605"/>
                  </a:lnTo>
                  <a:lnTo>
                    <a:pt x="340" y="629"/>
                  </a:lnTo>
                  <a:lnTo>
                    <a:pt x="337" y="652"/>
                  </a:lnTo>
                  <a:lnTo>
                    <a:pt x="333" y="673"/>
                  </a:lnTo>
                  <a:lnTo>
                    <a:pt x="329" y="693"/>
                  </a:lnTo>
                  <a:lnTo>
                    <a:pt x="323" y="712"/>
                  </a:lnTo>
                  <a:lnTo>
                    <a:pt x="318" y="728"/>
                  </a:lnTo>
                  <a:lnTo>
                    <a:pt x="312" y="744"/>
                  </a:lnTo>
                  <a:lnTo>
                    <a:pt x="305" y="759"/>
                  </a:lnTo>
                  <a:lnTo>
                    <a:pt x="298" y="772"/>
                  </a:lnTo>
                  <a:lnTo>
                    <a:pt x="290" y="785"/>
                  </a:lnTo>
                  <a:lnTo>
                    <a:pt x="281" y="795"/>
                  </a:lnTo>
                  <a:lnTo>
                    <a:pt x="272" y="805"/>
                  </a:lnTo>
                  <a:lnTo>
                    <a:pt x="262" y="814"/>
                  </a:lnTo>
                  <a:lnTo>
                    <a:pt x="251" y="822"/>
                  </a:lnTo>
                  <a:lnTo>
                    <a:pt x="239" y="828"/>
                  </a:lnTo>
                  <a:lnTo>
                    <a:pt x="227" y="834"/>
                  </a:lnTo>
                  <a:lnTo>
                    <a:pt x="214" y="840"/>
                  </a:lnTo>
                  <a:lnTo>
                    <a:pt x="199" y="844"/>
                  </a:lnTo>
                  <a:lnTo>
                    <a:pt x="184" y="848"/>
                  </a:lnTo>
                  <a:lnTo>
                    <a:pt x="168" y="850"/>
                  </a:lnTo>
                  <a:lnTo>
                    <a:pt x="151" y="852"/>
                  </a:lnTo>
                  <a:lnTo>
                    <a:pt x="133" y="854"/>
                  </a:lnTo>
                  <a:lnTo>
                    <a:pt x="114" y="854"/>
                  </a:lnTo>
                  <a:lnTo>
                    <a:pt x="94" y="855"/>
                  </a:lnTo>
                  <a:lnTo>
                    <a:pt x="69" y="854"/>
                  </a:lnTo>
                  <a:lnTo>
                    <a:pt x="46" y="853"/>
                  </a:lnTo>
                  <a:lnTo>
                    <a:pt x="35" y="851"/>
                  </a:lnTo>
                  <a:lnTo>
                    <a:pt x="24" y="849"/>
                  </a:lnTo>
                  <a:lnTo>
                    <a:pt x="13" y="846"/>
                  </a:lnTo>
                  <a:lnTo>
                    <a:pt x="0" y="842"/>
                  </a:lnTo>
                  <a:lnTo>
                    <a:pt x="11" y="672"/>
                  </a:lnTo>
                  <a:lnTo>
                    <a:pt x="20" y="675"/>
                  </a:lnTo>
                  <a:lnTo>
                    <a:pt x="29" y="678"/>
                  </a:lnTo>
                  <a:lnTo>
                    <a:pt x="39" y="679"/>
                  </a:lnTo>
                  <a:lnTo>
                    <a:pt x="49" y="680"/>
                  </a:lnTo>
                  <a:lnTo>
                    <a:pt x="60" y="679"/>
                  </a:lnTo>
                  <a:lnTo>
                    <a:pt x="70" y="678"/>
                  </a:lnTo>
                  <a:lnTo>
                    <a:pt x="80" y="675"/>
                  </a:lnTo>
                  <a:lnTo>
                    <a:pt x="90" y="672"/>
                  </a:lnTo>
                  <a:lnTo>
                    <a:pt x="98" y="669"/>
                  </a:lnTo>
                  <a:lnTo>
                    <a:pt x="105" y="664"/>
                  </a:lnTo>
                  <a:lnTo>
                    <a:pt x="112" y="659"/>
                  </a:lnTo>
                  <a:lnTo>
                    <a:pt x="118" y="654"/>
                  </a:lnTo>
                  <a:lnTo>
                    <a:pt x="125" y="646"/>
                  </a:lnTo>
                  <a:lnTo>
                    <a:pt x="130" y="639"/>
                  </a:lnTo>
                  <a:lnTo>
                    <a:pt x="134" y="631"/>
                  </a:lnTo>
                  <a:lnTo>
                    <a:pt x="138" y="622"/>
                  </a:lnTo>
                  <a:lnTo>
                    <a:pt x="142" y="613"/>
                  </a:lnTo>
                  <a:lnTo>
                    <a:pt x="145" y="604"/>
                  </a:lnTo>
                  <a:lnTo>
                    <a:pt x="148" y="593"/>
                  </a:lnTo>
                  <a:lnTo>
                    <a:pt x="150" y="582"/>
                  </a:lnTo>
                  <a:lnTo>
                    <a:pt x="154" y="558"/>
                  </a:lnTo>
                  <a:lnTo>
                    <a:pt x="156" y="533"/>
                  </a:lnTo>
                  <a:lnTo>
                    <a:pt x="157" y="506"/>
                  </a:lnTo>
                  <a:lnTo>
                    <a:pt x="158" y="477"/>
                  </a:lnTo>
                  <a:lnTo>
                    <a:pt x="158" y="416"/>
                  </a:lnTo>
                  <a:lnTo>
                    <a:pt x="158" y="349"/>
                  </a:lnTo>
                  <a:lnTo>
                    <a:pt x="158" y="0"/>
                  </a:lnTo>
                  <a:lnTo>
                    <a:pt x="827" y="0"/>
                  </a:lnTo>
                  <a:close/>
                </a:path>
              </a:pathLst>
            </a:custGeom>
            <a:solidFill>
              <a:srgbClr val="72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spcBef>
                  <a:spcPct val="50000"/>
                </a:spcBef>
                <a:defRPr/>
              </a:pPr>
              <a:endParaRPr lang="ru-RU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59" name="Freeform 20"/>
            <p:cNvSpPr>
              <a:spLocks/>
            </p:cNvSpPr>
            <p:nvPr/>
          </p:nvSpPr>
          <p:spPr bwMode="auto">
            <a:xfrm>
              <a:off x="152" y="290"/>
              <a:ext cx="35" cy="33"/>
            </a:xfrm>
            <a:custGeom>
              <a:avLst/>
              <a:gdLst/>
              <a:ahLst/>
              <a:cxnLst>
                <a:cxn ang="0">
                  <a:pos x="488" y="272"/>
                </a:cxn>
                <a:cxn ang="0">
                  <a:pos x="481" y="309"/>
                </a:cxn>
                <a:cxn ang="0">
                  <a:pos x="470" y="344"/>
                </a:cxn>
                <a:cxn ang="0">
                  <a:pos x="454" y="376"/>
                </a:cxn>
                <a:cxn ang="0">
                  <a:pos x="433" y="405"/>
                </a:cxn>
                <a:cxn ang="0">
                  <a:pos x="409" y="430"/>
                </a:cxn>
                <a:cxn ang="0">
                  <a:pos x="381" y="453"/>
                </a:cxn>
                <a:cxn ang="0">
                  <a:pos x="351" y="471"/>
                </a:cxn>
                <a:cxn ang="0">
                  <a:pos x="317" y="483"/>
                </a:cxn>
                <a:cxn ang="0">
                  <a:pos x="282" y="492"/>
                </a:cxn>
                <a:cxn ang="0">
                  <a:pos x="244" y="495"/>
                </a:cxn>
                <a:cxn ang="0">
                  <a:pos x="208" y="492"/>
                </a:cxn>
                <a:cxn ang="0">
                  <a:pos x="172" y="483"/>
                </a:cxn>
                <a:cxn ang="0">
                  <a:pos x="139" y="471"/>
                </a:cxn>
                <a:cxn ang="0">
                  <a:pos x="108" y="453"/>
                </a:cxn>
                <a:cxn ang="0">
                  <a:pos x="80" y="430"/>
                </a:cxn>
                <a:cxn ang="0">
                  <a:pos x="56" y="405"/>
                </a:cxn>
                <a:cxn ang="0">
                  <a:pos x="36" y="376"/>
                </a:cxn>
                <a:cxn ang="0">
                  <a:pos x="20" y="344"/>
                </a:cxn>
                <a:cxn ang="0">
                  <a:pos x="9" y="309"/>
                </a:cxn>
                <a:cxn ang="0">
                  <a:pos x="1" y="272"/>
                </a:cxn>
                <a:cxn ang="0">
                  <a:pos x="0" y="235"/>
                </a:cxn>
                <a:cxn ang="0">
                  <a:pos x="6" y="197"/>
                </a:cxn>
                <a:cxn ang="0">
                  <a:pos x="16" y="162"/>
                </a:cxn>
                <a:cxn ang="0">
                  <a:pos x="30" y="129"/>
                </a:cxn>
                <a:cxn ang="0">
                  <a:pos x="49" y="99"/>
                </a:cxn>
                <a:cxn ang="0">
                  <a:pos x="72" y="73"/>
                </a:cxn>
                <a:cxn ang="0">
                  <a:pos x="99" y="49"/>
                </a:cxn>
                <a:cxn ang="0">
                  <a:pos x="129" y="30"/>
                </a:cxn>
                <a:cxn ang="0">
                  <a:pos x="160" y="14"/>
                </a:cxn>
                <a:cxn ang="0">
                  <a:pos x="195" y="5"/>
                </a:cxn>
                <a:cxn ang="0">
                  <a:pos x="232" y="0"/>
                </a:cxn>
                <a:cxn ang="0">
                  <a:pos x="270" y="1"/>
                </a:cxn>
                <a:cxn ang="0">
                  <a:pos x="306" y="7"/>
                </a:cxn>
                <a:cxn ang="0">
                  <a:pos x="340" y="19"/>
                </a:cxn>
                <a:cxn ang="0">
                  <a:pos x="372" y="35"/>
                </a:cxn>
                <a:cxn ang="0">
                  <a:pos x="400" y="56"/>
                </a:cxn>
                <a:cxn ang="0">
                  <a:pos x="426" y="81"/>
                </a:cxn>
                <a:cxn ang="0">
                  <a:pos x="448" y="109"/>
                </a:cxn>
                <a:cxn ang="0">
                  <a:pos x="465" y="140"/>
                </a:cxn>
                <a:cxn ang="0">
                  <a:pos x="478" y="174"/>
                </a:cxn>
                <a:cxn ang="0">
                  <a:pos x="486" y="210"/>
                </a:cxn>
                <a:cxn ang="0">
                  <a:pos x="489" y="247"/>
                </a:cxn>
              </a:cxnLst>
              <a:rect l="0" t="0" r="r" b="b"/>
              <a:pathLst>
                <a:path w="489" h="495">
                  <a:moveTo>
                    <a:pt x="489" y="247"/>
                  </a:moveTo>
                  <a:lnTo>
                    <a:pt x="489" y="260"/>
                  </a:lnTo>
                  <a:lnTo>
                    <a:pt x="488" y="272"/>
                  </a:lnTo>
                  <a:lnTo>
                    <a:pt x="486" y="285"/>
                  </a:lnTo>
                  <a:lnTo>
                    <a:pt x="484" y="297"/>
                  </a:lnTo>
                  <a:lnTo>
                    <a:pt x="481" y="309"/>
                  </a:lnTo>
                  <a:lnTo>
                    <a:pt x="478" y="321"/>
                  </a:lnTo>
                  <a:lnTo>
                    <a:pt x="474" y="333"/>
                  </a:lnTo>
                  <a:lnTo>
                    <a:pt x="470" y="344"/>
                  </a:lnTo>
                  <a:lnTo>
                    <a:pt x="465" y="354"/>
                  </a:lnTo>
                  <a:lnTo>
                    <a:pt x="460" y="366"/>
                  </a:lnTo>
                  <a:lnTo>
                    <a:pt x="454" y="376"/>
                  </a:lnTo>
                  <a:lnTo>
                    <a:pt x="448" y="386"/>
                  </a:lnTo>
                  <a:lnTo>
                    <a:pt x="440" y="396"/>
                  </a:lnTo>
                  <a:lnTo>
                    <a:pt x="433" y="405"/>
                  </a:lnTo>
                  <a:lnTo>
                    <a:pt x="426" y="414"/>
                  </a:lnTo>
                  <a:lnTo>
                    <a:pt x="418" y="422"/>
                  </a:lnTo>
                  <a:lnTo>
                    <a:pt x="409" y="430"/>
                  </a:lnTo>
                  <a:lnTo>
                    <a:pt x="400" y="439"/>
                  </a:lnTo>
                  <a:lnTo>
                    <a:pt x="391" y="446"/>
                  </a:lnTo>
                  <a:lnTo>
                    <a:pt x="381" y="453"/>
                  </a:lnTo>
                  <a:lnTo>
                    <a:pt x="372" y="459"/>
                  </a:lnTo>
                  <a:lnTo>
                    <a:pt x="361" y="465"/>
                  </a:lnTo>
                  <a:lnTo>
                    <a:pt x="351" y="471"/>
                  </a:lnTo>
                  <a:lnTo>
                    <a:pt x="340" y="475"/>
                  </a:lnTo>
                  <a:lnTo>
                    <a:pt x="329" y="480"/>
                  </a:lnTo>
                  <a:lnTo>
                    <a:pt x="317" y="483"/>
                  </a:lnTo>
                  <a:lnTo>
                    <a:pt x="306" y="487"/>
                  </a:lnTo>
                  <a:lnTo>
                    <a:pt x="294" y="490"/>
                  </a:lnTo>
                  <a:lnTo>
                    <a:pt x="282" y="492"/>
                  </a:lnTo>
                  <a:lnTo>
                    <a:pt x="270" y="494"/>
                  </a:lnTo>
                  <a:lnTo>
                    <a:pt x="258" y="495"/>
                  </a:lnTo>
                  <a:lnTo>
                    <a:pt x="244" y="495"/>
                  </a:lnTo>
                  <a:lnTo>
                    <a:pt x="232" y="495"/>
                  </a:lnTo>
                  <a:lnTo>
                    <a:pt x="220" y="494"/>
                  </a:lnTo>
                  <a:lnTo>
                    <a:pt x="208" y="492"/>
                  </a:lnTo>
                  <a:lnTo>
                    <a:pt x="195" y="490"/>
                  </a:lnTo>
                  <a:lnTo>
                    <a:pt x="184" y="487"/>
                  </a:lnTo>
                  <a:lnTo>
                    <a:pt x="172" y="483"/>
                  </a:lnTo>
                  <a:lnTo>
                    <a:pt x="160" y="480"/>
                  </a:lnTo>
                  <a:lnTo>
                    <a:pt x="150" y="475"/>
                  </a:lnTo>
                  <a:lnTo>
                    <a:pt x="139" y="471"/>
                  </a:lnTo>
                  <a:lnTo>
                    <a:pt x="129" y="465"/>
                  </a:lnTo>
                  <a:lnTo>
                    <a:pt x="118" y="459"/>
                  </a:lnTo>
                  <a:lnTo>
                    <a:pt x="108" y="453"/>
                  </a:lnTo>
                  <a:lnTo>
                    <a:pt x="99" y="446"/>
                  </a:lnTo>
                  <a:lnTo>
                    <a:pt x="90" y="439"/>
                  </a:lnTo>
                  <a:lnTo>
                    <a:pt x="80" y="430"/>
                  </a:lnTo>
                  <a:lnTo>
                    <a:pt x="72" y="422"/>
                  </a:lnTo>
                  <a:lnTo>
                    <a:pt x="64" y="414"/>
                  </a:lnTo>
                  <a:lnTo>
                    <a:pt x="56" y="405"/>
                  </a:lnTo>
                  <a:lnTo>
                    <a:pt x="49" y="396"/>
                  </a:lnTo>
                  <a:lnTo>
                    <a:pt x="42" y="386"/>
                  </a:lnTo>
                  <a:lnTo>
                    <a:pt x="36" y="376"/>
                  </a:lnTo>
                  <a:lnTo>
                    <a:pt x="30" y="366"/>
                  </a:lnTo>
                  <a:lnTo>
                    <a:pt x="25" y="354"/>
                  </a:lnTo>
                  <a:lnTo>
                    <a:pt x="20" y="344"/>
                  </a:lnTo>
                  <a:lnTo>
                    <a:pt x="16" y="333"/>
                  </a:lnTo>
                  <a:lnTo>
                    <a:pt x="12" y="321"/>
                  </a:lnTo>
                  <a:lnTo>
                    <a:pt x="9" y="309"/>
                  </a:lnTo>
                  <a:lnTo>
                    <a:pt x="6" y="297"/>
                  </a:lnTo>
                  <a:lnTo>
                    <a:pt x="3" y="285"/>
                  </a:lnTo>
                  <a:lnTo>
                    <a:pt x="1" y="272"/>
                  </a:lnTo>
                  <a:lnTo>
                    <a:pt x="0" y="260"/>
                  </a:lnTo>
                  <a:lnTo>
                    <a:pt x="0" y="247"/>
                  </a:lnTo>
                  <a:lnTo>
                    <a:pt x="0" y="235"/>
                  </a:lnTo>
                  <a:lnTo>
                    <a:pt x="1" y="222"/>
                  </a:lnTo>
                  <a:lnTo>
                    <a:pt x="3" y="210"/>
                  </a:lnTo>
                  <a:lnTo>
                    <a:pt x="6" y="197"/>
                  </a:lnTo>
                  <a:lnTo>
                    <a:pt x="9" y="185"/>
                  </a:lnTo>
                  <a:lnTo>
                    <a:pt x="12" y="174"/>
                  </a:lnTo>
                  <a:lnTo>
                    <a:pt x="16" y="162"/>
                  </a:lnTo>
                  <a:lnTo>
                    <a:pt x="20" y="151"/>
                  </a:lnTo>
                  <a:lnTo>
                    <a:pt x="25" y="140"/>
                  </a:lnTo>
                  <a:lnTo>
                    <a:pt x="30" y="129"/>
                  </a:lnTo>
                  <a:lnTo>
                    <a:pt x="36" y="118"/>
                  </a:lnTo>
                  <a:lnTo>
                    <a:pt x="42" y="109"/>
                  </a:lnTo>
                  <a:lnTo>
                    <a:pt x="49" y="99"/>
                  </a:lnTo>
                  <a:lnTo>
                    <a:pt x="56" y="89"/>
                  </a:lnTo>
                  <a:lnTo>
                    <a:pt x="64" y="81"/>
                  </a:lnTo>
                  <a:lnTo>
                    <a:pt x="72" y="73"/>
                  </a:lnTo>
                  <a:lnTo>
                    <a:pt x="80" y="64"/>
                  </a:lnTo>
                  <a:lnTo>
                    <a:pt x="90" y="56"/>
                  </a:lnTo>
                  <a:lnTo>
                    <a:pt x="99" y="49"/>
                  </a:lnTo>
                  <a:lnTo>
                    <a:pt x="108" y="42"/>
                  </a:lnTo>
                  <a:lnTo>
                    <a:pt x="118" y="35"/>
                  </a:lnTo>
                  <a:lnTo>
                    <a:pt x="129" y="30"/>
                  </a:lnTo>
                  <a:lnTo>
                    <a:pt x="139" y="24"/>
                  </a:lnTo>
                  <a:lnTo>
                    <a:pt x="150" y="19"/>
                  </a:lnTo>
                  <a:lnTo>
                    <a:pt x="160" y="14"/>
                  </a:lnTo>
                  <a:lnTo>
                    <a:pt x="172" y="10"/>
                  </a:lnTo>
                  <a:lnTo>
                    <a:pt x="184" y="7"/>
                  </a:lnTo>
                  <a:lnTo>
                    <a:pt x="195" y="5"/>
                  </a:lnTo>
                  <a:lnTo>
                    <a:pt x="208" y="3"/>
                  </a:lnTo>
                  <a:lnTo>
                    <a:pt x="220" y="1"/>
                  </a:lnTo>
                  <a:lnTo>
                    <a:pt x="232" y="0"/>
                  </a:lnTo>
                  <a:lnTo>
                    <a:pt x="244" y="0"/>
                  </a:lnTo>
                  <a:lnTo>
                    <a:pt x="258" y="0"/>
                  </a:lnTo>
                  <a:lnTo>
                    <a:pt x="270" y="1"/>
                  </a:lnTo>
                  <a:lnTo>
                    <a:pt x="282" y="3"/>
                  </a:lnTo>
                  <a:lnTo>
                    <a:pt x="294" y="5"/>
                  </a:lnTo>
                  <a:lnTo>
                    <a:pt x="306" y="7"/>
                  </a:lnTo>
                  <a:lnTo>
                    <a:pt x="317" y="10"/>
                  </a:lnTo>
                  <a:lnTo>
                    <a:pt x="329" y="14"/>
                  </a:lnTo>
                  <a:lnTo>
                    <a:pt x="340" y="19"/>
                  </a:lnTo>
                  <a:lnTo>
                    <a:pt x="351" y="24"/>
                  </a:lnTo>
                  <a:lnTo>
                    <a:pt x="361" y="30"/>
                  </a:lnTo>
                  <a:lnTo>
                    <a:pt x="372" y="35"/>
                  </a:lnTo>
                  <a:lnTo>
                    <a:pt x="381" y="42"/>
                  </a:lnTo>
                  <a:lnTo>
                    <a:pt x="391" y="49"/>
                  </a:lnTo>
                  <a:lnTo>
                    <a:pt x="400" y="56"/>
                  </a:lnTo>
                  <a:lnTo>
                    <a:pt x="409" y="64"/>
                  </a:lnTo>
                  <a:lnTo>
                    <a:pt x="418" y="73"/>
                  </a:lnTo>
                  <a:lnTo>
                    <a:pt x="426" y="81"/>
                  </a:lnTo>
                  <a:lnTo>
                    <a:pt x="433" y="89"/>
                  </a:lnTo>
                  <a:lnTo>
                    <a:pt x="440" y="99"/>
                  </a:lnTo>
                  <a:lnTo>
                    <a:pt x="448" y="109"/>
                  </a:lnTo>
                  <a:lnTo>
                    <a:pt x="454" y="118"/>
                  </a:lnTo>
                  <a:lnTo>
                    <a:pt x="460" y="129"/>
                  </a:lnTo>
                  <a:lnTo>
                    <a:pt x="465" y="140"/>
                  </a:lnTo>
                  <a:lnTo>
                    <a:pt x="470" y="151"/>
                  </a:lnTo>
                  <a:lnTo>
                    <a:pt x="474" y="162"/>
                  </a:lnTo>
                  <a:lnTo>
                    <a:pt x="478" y="174"/>
                  </a:lnTo>
                  <a:lnTo>
                    <a:pt x="481" y="185"/>
                  </a:lnTo>
                  <a:lnTo>
                    <a:pt x="484" y="197"/>
                  </a:lnTo>
                  <a:lnTo>
                    <a:pt x="486" y="210"/>
                  </a:lnTo>
                  <a:lnTo>
                    <a:pt x="488" y="222"/>
                  </a:lnTo>
                  <a:lnTo>
                    <a:pt x="489" y="235"/>
                  </a:lnTo>
                  <a:lnTo>
                    <a:pt x="489" y="247"/>
                  </a:lnTo>
                  <a:close/>
                </a:path>
              </a:pathLst>
            </a:custGeom>
            <a:solidFill>
              <a:srgbClr val="DC36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spcBef>
                  <a:spcPct val="50000"/>
                </a:spcBef>
                <a:defRPr/>
              </a:pPr>
              <a:endParaRPr lang="ru-RU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60" name="Freeform 21"/>
            <p:cNvSpPr>
              <a:spLocks/>
            </p:cNvSpPr>
            <p:nvPr/>
          </p:nvSpPr>
          <p:spPr bwMode="auto">
            <a:xfrm>
              <a:off x="100" y="294"/>
              <a:ext cx="26" cy="25"/>
            </a:xfrm>
            <a:custGeom>
              <a:avLst/>
              <a:gdLst/>
              <a:ahLst/>
              <a:cxnLst>
                <a:cxn ang="0">
                  <a:pos x="365" y="205"/>
                </a:cxn>
                <a:cxn ang="0">
                  <a:pos x="358" y="241"/>
                </a:cxn>
                <a:cxn ang="0">
                  <a:pos x="344" y="275"/>
                </a:cxn>
                <a:cxn ang="0">
                  <a:pos x="324" y="305"/>
                </a:cxn>
                <a:cxn ang="0">
                  <a:pos x="300" y="330"/>
                </a:cxn>
                <a:cxn ang="0">
                  <a:pos x="270" y="350"/>
                </a:cxn>
                <a:cxn ang="0">
                  <a:pos x="237" y="364"/>
                </a:cxn>
                <a:cxn ang="0">
                  <a:pos x="201" y="371"/>
                </a:cxn>
                <a:cxn ang="0">
                  <a:pos x="164" y="371"/>
                </a:cxn>
                <a:cxn ang="0">
                  <a:pos x="128" y="364"/>
                </a:cxn>
                <a:cxn ang="0">
                  <a:pos x="96" y="350"/>
                </a:cxn>
                <a:cxn ang="0">
                  <a:pos x="66" y="330"/>
                </a:cxn>
                <a:cxn ang="0">
                  <a:pos x="41" y="305"/>
                </a:cxn>
                <a:cxn ang="0">
                  <a:pos x="22" y="275"/>
                </a:cxn>
                <a:cxn ang="0">
                  <a:pos x="8" y="241"/>
                </a:cxn>
                <a:cxn ang="0">
                  <a:pos x="0" y="205"/>
                </a:cxn>
                <a:cxn ang="0">
                  <a:pos x="0" y="168"/>
                </a:cxn>
                <a:cxn ang="0">
                  <a:pos x="8" y="131"/>
                </a:cxn>
                <a:cxn ang="0">
                  <a:pos x="22" y="98"/>
                </a:cxn>
                <a:cxn ang="0">
                  <a:pos x="41" y="68"/>
                </a:cxn>
                <a:cxn ang="0">
                  <a:pos x="66" y="43"/>
                </a:cxn>
                <a:cxn ang="0">
                  <a:pos x="96" y="23"/>
                </a:cxn>
                <a:cxn ang="0">
                  <a:pos x="128" y="9"/>
                </a:cxn>
                <a:cxn ang="0">
                  <a:pos x="164" y="1"/>
                </a:cxn>
                <a:cxn ang="0">
                  <a:pos x="201" y="1"/>
                </a:cxn>
                <a:cxn ang="0">
                  <a:pos x="237" y="9"/>
                </a:cxn>
                <a:cxn ang="0">
                  <a:pos x="270" y="23"/>
                </a:cxn>
                <a:cxn ang="0">
                  <a:pos x="300" y="43"/>
                </a:cxn>
                <a:cxn ang="0">
                  <a:pos x="324" y="68"/>
                </a:cxn>
                <a:cxn ang="0">
                  <a:pos x="344" y="98"/>
                </a:cxn>
                <a:cxn ang="0">
                  <a:pos x="358" y="131"/>
                </a:cxn>
                <a:cxn ang="0">
                  <a:pos x="365" y="168"/>
                </a:cxn>
              </a:cxnLst>
              <a:rect l="0" t="0" r="r" b="b"/>
              <a:pathLst>
                <a:path w="366" h="372">
                  <a:moveTo>
                    <a:pt x="366" y="186"/>
                  </a:moveTo>
                  <a:lnTo>
                    <a:pt x="365" y="205"/>
                  </a:lnTo>
                  <a:lnTo>
                    <a:pt x="362" y="224"/>
                  </a:lnTo>
                  <a:lnTo>
                    <a:pt x="358" y="241"/>
                  </a:lnTo>
                  <a:lnTo>
                    <a:pt x="352" y="258"/>
                  </a:lnTo>
                  <a:lnTo>
                    <a:pt x="344" y="275"/>
                  </a:lnTo>
                  <a:lnTo>
                    <a:pt x="335" y="290"/>
                  </a:lnTo>
                  <a:lnTo>
                    <a:pt x="324" y="305"/>
                  </a:lnTo>
                  <a:lnTo>
                    <a:pt x="312" y="317"/>
                  </a:lnTo>
                  <a:lnTo>
                    <a:pt x="300" y="330"/>
                  </a:lnTo>
                  <a:lnTo>
                    <a:pt x="285" y="340"/>
                  </a:lnTo>
                  <a:lnTo>
                    <a:pt x="270" y="350"/>
                  </a:lnTo>
                  <a:lnTo>
                    <a:pt x="255" y="358"/>
                  </a:lnTo>
                  <a:lnTo>
                    <a:pt x="237" y="364"/>
                  </a:lnTo>
                  <a:lnTo>
                    <a:pt x="220" y="368"/>
                  </a:lnTo>
                  <a:lnTo>
                    <a:pt x="201" y="371"/>
                  </a:lnTo>
                  <a:lnTo>
                    <a:pt x="183" y="372"/>
                  </a:lnTo>
                  <a:lnTo>
                    <a:pt x="164" y="371"/>
                  </a:lnTo>
                  <a:lnTo>
                    <a:pt x="146" y="368"/>
                  </a:lnTo>
                  <a:lnTo>
                    <a:pt x="128" y="364"/>
                  </a:lnTo>
                  <a:lnTo>
                    <a:pt x="112" y="358"/>
                  </a:lnTo>
                  <a:lnTo>
                    <a:pt x="96" y="350"/>
                  </a:lnTo>
                  <a:lnTo>
                    <a:pt x="80" y="340"/>
                  </a:lnTo>
                  <a:lnTo>
                    <a:pt x="66" y="330"/>
                  </a:lnTo>
                  <a:lnTo>
                    <a:pt x="54" y="317"/>
                  </a:lnTo>
                  <a:lnTo>
                    <a:pt x="41" y="305"/>
                  </a:lnTo>
                  <a:lnTo>
                    <a:pt x="31" y="290"/>
                  </a:lnTo>
                  <a:lnTo>
                    <a:pt x="22" y="275"/>
                  </a:lnTo>
                  <a:lnTo>
                    <a:pt x="15" y="258"/>
                  </a:lnTo>
                  <a:lnTo>
                    <a:pt x="8" y="241"/>
                  </a:lnTo>
                  <a:lnTo>
                    <a:pt x="3" y="224"/>
                  </a:lnTo>
                  <a:lnTo>
                    <a:pt x="0" y="205"/>
                  </a:lnTo>
                  <a:lnTo>
                    <a:pt x="0" y="186"/>
                  </a:lnTo>
                  <a:lnTo>
                    <a:pt x="0" y="168"/>
                  </a:lnTo>
                  <a:lnTo>
                    <a:pt x="3" y="149"/>
                  </a:lnTo>
                  <a:lnTo>
                    <a:pt x="8" y="131"/>
                  </a:lnTo>
                  <a:lnTo>
                    <a:pt x="15" y="114"/>
                  </a:lnTo>
                  <a:lnTo>
                    <a:pt x="22" y="98"/>
                  </a:lnTo>
                  <a:lnTo>
                    <a:pt x="31" y="82"/>
                  </a:lnTo>
                  <a:lnTo>
                    <a:pt x="41" y="68"/>
                  </a:lnTo>
                  <a:lnTo>
                    <a:pt x="54" y="55"/>
                  </a:lnTo>
                  <a:lnTo>
                    <a:pt x="66" y="43"/>
                  </a:lnTo>
                  <a:lnTo>
                    <a:pt x="80" y="32"/>
                  </a:lnTo>
                  <a:lnTo>
                    <a:pt x="96" y="23"/>
                  </a:lnTo>
                  <a:lnTo>
                    <a:pt x="112" y="15"/>
                  </a:lnTo>
                  <a:lnTo>
                    <a:pt x="128" y="9"/>
                  </a:lnTo>
                  <a:lnTo>
                    <a:pt x="146" y="4"/>
                  </a:lnTo>
                  <a:lnTo>
                    <a:pt x="164" y="1"/>
                  </a:lnTo>
                  <a:lnTo>
                    <a:pt x="183" y="0"/>
                  </a:lnTo>
                  <a:lnTo>
                    <a:pt x="201" y="1"/>
                  </a:lnTo>
                  <a:lnTo>
                    <a:pt x="220" y="4"/>
                  </a:lnTo>
                  <a:lnTo>
                    <a:pt x="237" y="9"/>
                  </a:lnTo>
                  <a:lnTo>
                    <a:pt x="255" y="15"/>
                  </a:lnTo>
                  <a:lnTo>
                    <a:pt x="270" y="23"/>
                  </a:lnTo>
                  <a:lnTo>
                    <a:pt x="285" y="32"/>
                  </a:lnTo>
                  <a:lnTo>
                    <a:pt x="300" y="43"/>
                  </a:lnTo>
                  <a:lnTo>
                    <a:pt x="312" y="55"/>
                  </a:lnTo>
                  <a:lnTo>
                    <a:pt x="324" y="68"/>
                  </a:lnTo>
                  <a:lnTo>
                    <a:pt x="335" y="82"/>
                  </a:lnTo>
                  <a:lnTo>
                    <a:pt x="344" y="98"/>
                  </a:lnTo>
                  <a:lnTo>
                    <a:pt x="352" y="114"/>
                  </a:lnTo>
                  <a:lnTo>
                    <a:pt x="358" y="131"/>
                  </a:lnTo>
                  <a:lnTo>
                    <a:pt x="362" y="149"/>
                  </a:lnTo>
                  <a:lnTo>
                    <a:pt x="365" y="168"/>
                  </a:lnTo>
                  <a:lnTo>
                    <a:pt x="366" y="186"/>
                  </a:lnTo>
                  <a:close/>
                </a:path>
              </a:pathLst>
            </a:custGeom>
            <a:solidFill>
              <a:srgbClr val="DC36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spcBef>
                  <a:spcPct val="50000"/>
                </a:spcBef>
                <a:defRPr/>
              </a:pPr>
              <a:endParaRPr lang="ru-RU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61" name="Freeform 22"/>
            <p:cNvSpPr>
              <a:spLocks/>
            </p:cNvSpPr>
            <p:nvPr/>
          </p:nvSpPr>
          <p:spPr bwMode="auto">
            <a:xfrm>
              <a:off x="126" y="251"/>
              <a:ext cx="26" cy="25"/>
            </a:xfrm>
            <a:custGeom>
              <a:avLst/>
              <a:gdLst/>
              <a:ahLst/>
              <a:cxnLst>
                <a:cxn ang="0">
                  <a:pos x="365" y="205"/>
                </a:cxn>
                <a:cxn ang="0">
                  <a:pos x="358" y="241"/>
                </a:cxn>
                <a:cxn ang="0">
                  <a:pos x="344" y="274"/>
                </a:cxn>
                <a:cxn ang="0">
                  <a:pos x="324" y="304"/>
                </a:cxn>
                <a:cxn ang="0">
                  <a:pos x="300" y="329"/>
                </a:cxn>
                <a:cxn ang="0">
                  <a:pos x="270" y="349"/>
                </a:cxn>
                <a:cxn ang="0">
                  <a:pos x="237" y="364"/>
                </a:cxn>
                <a:cxn ang="0">
                  <a:pos x="202" y="371"/>
                </a:cxn>
                <a:cxn ang="0">
                  <a:pos x="164" y="371"/>
                </a:cxn>
                <a:cxn ang="0">
                  <a:pos x="128" y="364"/>
                </a:cxn>
                <a:cxn ang="0">
                  <a:pos x="96" y="349"/>
                </a:cxn>
                <a:cxn ang="0">
                  <a:pos x="67" y="329"/>
                </a:cxn>
                <a:cxn ang="0">
                  <a:pos x="41" y="304"/>
                </a:cxn>
                <a:cxn ang="0">
                  <a:pos x="22" y="274"/>
                </a:cxn>
                <a:cxn ang="0">
                  <a:pos x="8" y="241"/>
                </a:cxn>
                <a:cxn ang="0">
                  <a:pos x="1" y="205"/>
                </a:cxn>
                <a:cxn ang="0">
                  <a:pos x="1" y="167"/>
                </a:cxn>
                <a:cxn ang="0">
                  <a:pos x="8" y="131"/>
                </a:cxn>
                <a:cxn ang="0">
                  <a:pos x="22" y="98"/>
                </a:cxn>
                <a:cxn ang="0">
                  <a:pos x="41" y="68"/>
                </a:cxn>
                <a:cxn ang="0">
                  <a:pos x="67" y="42"/>
                </a:cxn>
                <a:cxn ang="0">
                  <a:pos x="96" y="23"/>
                </a:cxn>
                <a:cxn ang="0">
                  <a:pos x="128" y="9"/>
                </a:cxn>
                <a:cxn ang="0">
                  <a:pos x="164" y="1"/>
                </a:cxn>
                <a:cxn ang="0">
                  <a:pos x="202" y="1"/>
                </a:cxn>
                <a:cxn ang="0">
                  <a:pos x="237" y="9"/>
                </a:cxn>
                <a:cxn ang="0">
                  <a:pos x="270" y="23"/>
                </a:cxn>
                <a:cxn ang="0">
                  <a:pos x="300" y="42"/>
                </a:cxn>
                <a:cxn ang="0">
                  <a:pos x="324" y="68"/>
                </a:cxn>
                <a:cxn ang="0">
                  <a:pos x="344" y="98"/>
                </a:cxn>
                <a:cxn ang="0">
                  <a:pos x="358" y="131"/>
                </a:cxn>
                <a:cxn ang="0">
                  <a:pos x="365" y="167"/>
                </a:cxn>
              </a:cxnLst>
              <a:rect l="0" t="0" r="r" b="b"/>
              <a:pathLst>
                <a:path w="366" h="372">
                  <a:moveTo>
                    <a:pt x="366" y="186"/>
                  </a:moveTo>
                  <a:lnTo>
                    <a:pt x="365" y="205"/>
                  </a:lnTo>
                  <a:lnTo>
                    <a:pt x="362" y="223"/>
                  </a:lnTo>
                  <a:lnTo>
                    <a:pt x="358" y="241"/>
                  </a:lnTo>
                  <a:lnTo>
                    <a:pt x="352" y="259"/>
                  </a:lnTo>
                  <a:lnTo>
                    <a:pt x="344" y="274"/>
                  </a:lnTo>
                  <a:lnTo>
                    <a:pt x="335" y="290"/>
                  </a:lnTo>
                  <a:lnTo>
                    <a:pt x="324" y="304"/>
                  </a:lnTo>
                  <a:lnTo>
                    <a:pt x="313" y="317"/>
                  </a:lnTo>
                  <a:lnTo>
                    <a:pt x="300" y="329"/>
                  </a:lnTo>
                  <a:lnTo>
                    <a:pt x="285" y="340"/>
                  </a:lnTo>
                  <a:lnTo>
                    <a:pt x="270" y="349"/>
                  </a:lnTo>
                  <a:lnTo>
                    <a:pt x="255" y="357"/>
                  </a:lnTo>
                  <a:lnTo>
                    <a:pt x="237" y="364"/>
                  </a:lnTo>
                  <a:lnTo>
                    <a:pt x="220" y="368"/>
                  </a:lnTo>
                  <a:lnTo>
                    <a:pt x="202" y="371"/>
                  </a:lnTo>
                  <a:lnTo>
                    <a:pt x="183" y="372"/>
                  </a:lnTo>
                  <a:lnTo>
                    <a:pt x="164" y="371"/>
                  </a:lnTo>
                  <a:lnTo>
                    <a:pt x="146" y="368"/>
                  </a:lnTo>
                  <a:lnTo>
                    <a:pt x="128" y="364"/>
                  </a:lnTo>
                  <a:lnTo>
                    <a:pt x="112" y="357"/>
                  </a:lnTo>
                  <a:lnTo>
                    <a:pt x="96" y="349"/>
                  </a:lnTo>
                  <a:lnTo>
                    <a:pt x="80" y="340"/>
                  </a:lnTo>
                  <a:lnTo>
                    <a:pt x="67" y="329"/>
                  </a:lnTo>
                  <a:lnTo>
                    <a:pt x="54" y="317"/>
                  </a:lnTo>
                  <a:lnTo>
                    <a:pt x="41" y="304"/>
                  </a:lnTo>
                  <a:lnTo>
                    <a:pt x="31" y="290"/>
                  </a:lnTo>
                  <a:lnTo>
                    <a:pt x="22" y="274"/>
                  </a:lnTo>
                  <a:lnTo>
                    <a:pt x="15" y="259"/>
                  </a:lnTo>
                  <a:lnTo>
                    <a:pt x="8" y="241"/>
                  </a:lnTo>
                  <a:lnTo>
                    <a:pt x="3" y="223"/>
                  </a:lnTo>
                  <a:lnTo>
                    <a:pt x="1" y="205"/>
                  </a:lnTo>
                  <a:lnTo>
                    <a:pt x="0" y="186"/>
                  </a:lnTo>
                  <a:lnTo>
                    <a:pt x="1" y="167"/>
                  </a:lnTo>
                  <a:lnTo>
                    <a:pt x="3" y="148"/>
                  </a:lnTo>
                  <a:lnTo>
                    <a:pt x="8" y="131"/>
                  </a:lnTo>
                  <a:lnTo>
                    <a:pt x="15" y="114"/>
                  </a:lnTo>
                  <a:lnTo>
                    <a:pt x="22" y="98"/>
                  </a:lnTo>
                  <a:lnTo>
                    <a:pt x="31" y="82"/>
                  </a:lnTo>
                  <a:lnTo>
                    <a:pt x="41" y="68"/>
                  </a:lnTo>
                  <a:lnTo>
                    <a:pt x="54" y="55"/>
                  </a:lnTo>
                  <a:lnTo>
                    <a:pt x="67" y="42"/>
                  </a:lnTo>
                  <a:lnTo>
                    <a:pt x="80" y="32"/>
                  </a:lnTo>
                  <a:lnTo>
                    <a:pt x="96" y="23"/>
                  </a:lnTo>
                  <a:lnTo>
                    <a:pt x="112" y="15"/>
                  </a:lnTo>
                  <a:lnTo>
                    <a:pt x="128" y="9"/>
                  </a:lnTo>
                  <a:lnTo>
                    <a:pt x="146" y="4"/>
                  </a:lnTo>
                  <a:lnTo>
                    <a:pt x="164" y="1"/>
                  </a:lnTo>
                  <a:lnTo>
                    <a:pt x="183" y="0"/>
                  </a:lnTo>
                  <a:lnTo>
                    <a:pt x="202" y="1"/>
                  </a:lnTo>
                  <a:lnTo>
                    <a:pt x="220" y="4"/>
                  </a:lnTo>
                  <a:lnTo>
                    <a:pt x="237" y="9"/>
                  </a:lnTo>
                  <a:lnTo>
                    <a:pt x="255" y="15"/>
                  </a:lnTo>
                  <a:lnTo>
                    <a:pt x="270" y="23"/>
                  </a:lnTo>
                  <a:lnTo>
                    <a:pt x="285" y="32"/>
                  </a:lnTo>
                  <a:lnTo>
                    <a:pt x="300" y="42"/>
                  </a:lnTo>
                  <a:lnTo>
                    <a:pt x="313" y="55"/>
                  </a:lnTo>
                  <a:lnTo>
                    <a:pt x="324" y="68"/>
                  </a:lnTo>
                  <a:lnTo>
                    <a:pt x="335" y="82"/>
                  </a:lnTo>
                  <a:lnTo>
                    <a:pt x="344" y="98"/>
                  </a:lnTo>
                  <a:lnTo>
                    <a:pt x="352" y="114"/>
                  </a:lnTo>
                  <a:lnTo>
                    <a:pt x="358" y="131"/>
                  </a:lnTo>
                  <a:lnTo>
                    <a:pt x="362" y="148"/>
                  </a:lnTo>
                  <a:lnTo>
                    <a:pt x="365" y="167"/>
                  </a:lnTo>
                  <a:lnTo>
                    <a:pt x="366" y="186"/>
                  </a:lnTo>
                  <a:close/>
                </a:path>
              </a:pathLst>
            </a:custGeom>
            <a:solidFill>
              <a:srgbClr val="DC36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spcBef>
                  <a:spcPct val="50000"/>
                </a:spcBef>
                <a:defRPr/>
              </a:pPr>
              <a:endParaRPr lang="ru-RU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62" name="Freeform 23"/>
            <p:cNvSpPr>
              <a:spLocks/>
            </p:cNvSpPr>
            <p:nvPr/>
          </p:nvSpPr>
          <p:spPr bwMode="auto">
            <a:xfrm>
              <a:off x="152" y="208"/>
              <a:ext cx="26" cy="25"/>
            </a:xfrm>
            <a:custGeom>
              <a:avLst/>
              <a:gdLst/>
              <a:ahLst/>
              <a:cxnLst>
                <a:cxn ang="0">
                  <a:pos x="365" y="205"/>
                </a:cxn>
                <a:cxn ang="0">
                  <a:pos x="358" y="241"/>
                </a:cxn>
                <a:cxn ang="0">
                  <a:pos x="345" y="274"/>
                </a:cxn>
                <a:cxn ang="0">
                  <a:pos x="325" y="304"/>
                </a:cxn>
                <a:cxn ang="0">
                  <a:pos x="300" y="329"/>
                </a:cxn>
                <a:cxn ang="0">
                  <a:pos x="271" y="349"/>
                </a:cxn>
                <a:cxn ang="0">
                  <a:pos x="238" y="363"/>
                </a:cxn>
                <a:cxn ang="0">
                  <a:pos x="202" y="370"/>
                </a:cxn>
                <a:cxn ang="0">
                  <a:pos x="164" y="370"/>
                </a:cxn>
                <a:cxn ang="0">
                  <a:pos x="130" y="363"/>
                </a:cxn>
                <a:cxn ang="0">
                  <a:pos x="96" y="349"/>
                </a:cxn>
                <a:cxn ang="0">
                  <a:pos x="67" y="329"/>
                </a:cxn>
                <a:cxn ang="0">
                  <a:pos x="42" y="304"/>
                </a:cxn>
                <a:cxn ang="0">
                  <a:pos x="23" y="274"/>
                </a:cxn>
                <a:cxn ang="0">
                  <a:pos x="9" y="241"/>
                </a:cxn>
                <a:cxn ang="0">
                  <a:pos x="1" y="205"/>
                </a:cxn>
                <a:cxn ang="0">
                  <a:pos x="1" y="167"/>
                </a:cxn>
                <a:cxn ang="0">
                  <a:pos x="9" y="130"/>
                </a:cxn>
                <a:cxn ang="0">
                  <a:pos x="23" y="97"/>
                </a:cxn>
                <a:cxn ang="0">
                  <a:pos x="42" y="68"/>
                </a:cxn>
                <a:cxn ang="0">
                  <a:pos x="67" y="42"/>
                </a:cxn>
                <a:cxn ang="0">
                  <a:pos x="96" y="22"/>
                </a:cxn>
                <a:cxn ang="0">
                  <a:pos x="130" y="9"/>
                </a:cxn>
                <a:cxn ang="0">
                  <a:pos x="164" y="0"/>
                </a:cxn>
                <a:cxn ang="0">
                  <a:pos x="202" y="0"/>
                </a:cxn>
                <a:cxn ang="0">
                  <a:pos x="238" y="9"/>
                </a:cxn>
                <a:cxn ang="0">
                  <a:pos x="271" y="22"/>
                </a:cxn>
                <a:cxn ang="0">
                  <a:pos x="300" y="42"/>
                </a:cxn>
                <a:cxn ang="0">
                  <a:pos x="325" y="68"/>
                </a:cxn>
                <a:cxn ang="0">
                  <a:pos x="345" y="97"/>
                </a:cxn>
                <a:cxn ang="0">
                  <a:pos x="358" y="130"/>
                </a:cxn>
                <a:cxn ang="0">
                  <a:pos x="365" y="167"/>
                </a:cxn>
              </a:cxnLst>
              <a:rect l="0" t="0" r="r" b="b"/>
              <a:pathLst>
                <a:path w="367" h="371">
                  <a:moveTo>
                    <a:pt x="367" y="185"/>
                  </a:moveTo>
                  <a:lnTo>
                    <a:pt x="365" y="205"/>
                  </a:lnTo>
                  <a:lnTo>
                    <a:pt x="363" y="223"/>
                  </a:lnTo>
                  <a:lnTo>
                    <a:pt x="358" y="241"/>
                  </a:lnTo>
                  <a:lnTo>
                    <a:pt x="352" y="258"/>
                  </a:lnTo>
                  <a:lnTo>
                    <a:pt x="345" y="274"/>
                  </a:lnTo>
                  <a:lnTo>
                    <a:pt x="336" y="289"/>
                  </a:lnTo>
                  <a:lnTo>
                    <a:pt x="325" y="304"/>
                  </a:lnTo>
                  <a:lnTo>
                    <a:pt x="313" y="317"/>
                  </a:lnTo>
                  <a:lnTo>
                    <a:pt x="300" y="329"/>
                  </a:lnTo>
                  <a:lnTo>
                    <a:pt x="287" y="339"/>
                  </a:lnTo>
                  <a:lnTo>
                    <a:pt x="271" y="349"/>
                  </a:lnTo>
                  <a:lnTo>
                    <a:pt x="255" y="357"/>
                  </a:lnTo>
                  <a:lnTo>
                    <a:pt x="238" y="363"/>
                  </a:lnTo>
                  <a:lnTo>
                    <a:pt x="221" y="367"/>
                  </a:lnTo>
                  <a:lnTo>
                    <a:pt x="202" y="370"/>
                  </a:lnTo>
                  <a:lnTo>
                    <a:pt x="184" y="371"/>
                  </a:lnTo>
                  <a:lnTo>
                    <a:pt x="164" y="370"/>
                  </a:lnTo>
                  <a:lnTo>
                    <a:pt x="147" y="367"/>
                  </a:lnTo>
                  <a:lnTo>
                    <a:pt x="130" y="363"/>
                  </a:lnTo>
                  <a:lnTo>
                    <a:pt x="112" y="357"/>
                  </a:lnTo>
                  <a:lnTo>
                    <a:pt x="96" y="349"/>
                  </a:lnTo>
                  <a:lnTo>
                    <a:pt x="81" y="339"/>
                  </a:lnTo>
                  <a:lnTo>
                    <a:pt x="67" y="329"/>
                  </a:lnTo>
                  <a:lnTo>
                    <a:pt x="54" y="317"/>
                  </a:lnTo>
                  <a:lnTo>
                    <a:pt x="42" y="304"/>
                  </a:lnTo>
                  <a:lnTo>
                    <a:pt x="32" y="289"/>
                  </a:lnTo>
                  <a:lnTo>
                    <a:pt x="23" y="274"/>
                  </a:lnTo>
                  <a:lnTo>
                    <a:pt x="15" y="258"/>
                  </a:lnTo>
                  <a:lnTo>
                    <a:pt x="9" y="241"/>
                  </a:lnTo>
                  <a:lnTo>
                    <a:pt x="5" y="223"/>
                  </a:lnTo>
                  <a:lnTo>
                    <a:pt x="1" y="205"/>
                  </a:lnTo>
                  <a:lnTo>
                    <a:pt x="0" y="185"/>
                  </a:lnTo>
                  <a:lnTo>
                    <a:pt x="1" y="167"/>
                  </a:lnTo>
                  <a:lnTo>
                    <a:pt x="5" y="148"/>
                  </a:lnTo>
                  <a:lnTo>
                    <a:pt x="9" y="130"/>
                  </a:lnTo>
                  <a:lnTo>
                    <a:pt x="15" y="114"/>
                  </a:lnTo>
                  <a:lnTo>
                    <a:pt x="23" y="97"/>
                  </a:lnTo>
                  <a:lnTo>
                    <a:pt x="32" y="81"/>
                  </a:lnTo>
                  <a:lnTo>
                    <a:pt x="42" y="68"/>
                  </a:lnTo>
                  <a:lnTo>
                    <a:pt x="54" y="54"/>
                  </a:lnTo>
                  <a:lnTo>
                    <a:pt x="67" y="42"/>
                  </a:lnTo>
                  <a:lnTo>
                    <a:pt x="81" y="32"/>
                  </a:lnTo>
                  <a:lnTo>
                    <a:pt x="96" y="22"/>
                  </a:lnTo>
                  <a:lnTo>
                    <a:pt x="112" y="15"/>
                  </a:lnTo>
                  <a:lnTo>
                    <a:pt x="130" y="9"/>
                  </a:lnTo>
                  <a:lnTo>
                    <a:pt x="147" y="3"/>
                  </a:lnTo>
                  <a:lnTo>
                    <a:pt x="164" y="0"/>
                  </a:lnTo>
                  <a:lnTo>
                    <a:pt x="184" y="0"/>
                  </a:lnTo>
                  <a:lnTo>
                    <a:pt x="202" y="0"/>
                  </a:lnTo>
                  <a:lnTo>
                    <a:pt x="221" y="3"/>
                  </a:lnTo>
                  <a:lnTo>
                    <a:pt x="238" y="9"/>
                  </a:lnTo>
                  <a:lnTo>
                    <a:pt x="255" y="15"/>
                  </a:lnTo>
                  <a:lnTo>
                    <a:pt x="271" y="22"/>
                  </a:lnTo>
                  <a:lnTo>
                    <a:pt x="287" y="32"/>
                  </a:lnTo>
                  <a:lnTo>
                    <a:pt x="300" y="42"/>
                  </a:lnTo>
                  <a:lnTo>
                    <a:pt x="313" y="54"/>
                  </a:lnTo>
                  <a:lnTo>
                    <a:pt x="325" y="68"/>
                  </a:lnTo>
                  <a:lnTo>
                    <a:pt x="336" y="81"/>
                  </a:lnTo>
                  <a:lnTo>
                    <a:pt x="345" y="97"/>
                  </a:lnTo>
                  <a:lnTo>
                    <a:pt x="352" y="114"/>
                  </a:lnTo>
                  <a:lnTo>
                    <a:pt x="358" y="130"/>
                  </a:lnTo>
                  <a:lnTo>
                    <a:pt x="363" y="148"/>
                  </a:lnTo>
                  <a:lnTo>
                    <a:pt x="365" y="167"/>
                  </a:lnTo>
                  <a:lnTo>
                    <a:pt x="367" y="185"/>
                  </a:lnTo>
                  <a:close/>
                </a:path>
              </a:pathLst>
            </a:custGeom>
            <a:solidFill>
              <a:srgbClr val="DC36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spcBef>
                  <a:spcPct val="50000"/>
                </a:spcBef>
                <a:defRPr/>
              </a:pPr>
              <a:endParaRPr lang="ru-RU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63" name="Freeform 24"/>
            <p:cNvSpPr>
              <a:spLocks/>
            </p:cNvSpPr>
            <p:nvPr/>
          </p:nvSpPr>
          <p:spPr bwMode="auto">
            <a:xfrm>
              <a:off x="56" y="298"/>
              <a:ext cx="17" cy="17"/>
            </a:xfrm>
            <a:custGeom>
              <a:avLst/>
              <a:gdLst/>
              <a:ahLst/>
              <a:cxnLst>
                <a:cxn ang="0">
                  <a:pos x="244" y="136"/>
                </a:cxn>
                <a:cxn ang="0">
                  <a:pos x="239" y="160"/>
                </a:cxn>
                <a:cxn ang="0">
                  <a:pos x="230" y="183"/>
                </a:cxn>
                <a:cxn ang="0">
                  <a:pos x="216" y="202"/>
                </a:cxn>
                <a:cxn ang="0">
                  <a:pos x="200" y="219"/>
                </a:cxn>
                <a:cxn ang="0">
                  <a:pos x="180" y="232"/>
                </a:cxn>
                <a:cxn ang="0">
                  <a:pos x="158" y="242"/>
                </a:cxn>
                <a:cxn ang="0">
                  <a:pos x="134" y="246"/>
                </a:cxn>
                <a:cxn ang="0">
                  <a:pos x="110" y="246"/>
                </a:cxn>
                <a:cxn ang="0">
                  <a:pos x="86" y="242"/>
                </a:cxn>
                <a:cxn ang="0">
                  <a:pos x="64" y="232"/>
                </a:cxn>
                <a:cxn ang="0">
                  <a:pos x="44" y="219"/>
                </a:cxn>
                <a:cxn ang="0">
                  <a:pos x="28" y="202"/>
                </a:cxn>
                <a:cxn ang="0">
                  <a:pos x="14" y="183"/>
                </a:cxn>
                <a:cxn ang="0">
                  <a:pos x="5" y="160"/>
                </a:cxn>
                <a:cxn ang="0">
                  <a:pos x="1" y="136"/>
                </a:cxn>
                <a:cxn ang="0">
                  <a:pos x="1" y="111"/>
                </a:cxn>
                <a:cxn ang="0">
                  <a:pos x="5" y="87"/>
                </a:cxn>
                <a:cxn ang="0">
                  <a:pos x="14" y="64"/>
                </a:cxn>
                <a:cxn ang="0">
                  <a:pos x="28" y="44"/>
                </a:cxn>
                <a:cxn ang="0">
                  <a:pos x="44" y="28"/>
                </a:cxn>
                <a:cxn ang="0">
                  <a:pos x="64" y="14"/>
                </a:cxn>
                <a:cxn ang="0">
                  <a:pos x="86" y="5"/>
                </a:cxn>
                <a:cxn ang="0">
                  <a:pos x="110" y="1"/>
                </a:cxn>
                <a:cxn ang="0">
                  <a:pos x="134" y="1"/>
                </a:cxn>
                <a:cxn ang="0">
                  <a:pos x="158" y="5"/>
                </a:cxn>
                <a:cxn ang="0">
                  <a:pos x="180" y="14"/>
                </a:cxn>
                <a:cxn ang="0">
                  <a:pos x="200" y="28"/>
                </a:cxn>
                <a:cxn ang="0">
                  <a:pos x="216" y="44"/>
                </a:cxn>
                <a:cxn ang="0">
                  <a:pos x="230" y="64"/>
                </a:cxn>
                <a:cxn ang="0">
                  <a:pos x="239" y="87"/>
                </a:cxn>
                <a:cxn ang="0">
                  <a:pos x="244" y="111"/>
                </a:cxn>
              </a:cxnLst>
              <a:rect l="0" t="0" r="r" b="b"/>
              <a:pathLst>
                <a:path w="244" h="247">
                  <a:moveTo>
                    <a:pt x="244" y="123"/>
                  </a:moveTo>
                  <a:lnTo>
                    <a:pt x="244" y="136"/>
                  </a:lnTo>
                  <a:lnTo>
                    <a:pt x="242" y="148"/>
                  </a:lnTo>
                  <a:lnTo>
                    <a:pt x="239" y="160"/>
                  </a:lnTo>
                  <a:lnTo>
                    <a:pt x="235" y="171"/>
                  </a:lnTo>
                  <a:lnTo>
                    <a:pt x="230" y="183"/>
                  </a:lnTo>
                  <a:lnTo>
                    <a:pt x="224" y="193"/>
                  </a:lnTo>
                  <a:lnTo>
                    <a:pt x="216" y="202"/>
                  </a:lnTo>
                  <a:lnTo>
                    <a:pt x="208" y="211"/>
                  </a:lnTo>
                  <a:lnTo>
                    <a:pt x="200" y="219"/>
                  </a:lnTo>
                  <a:lnTo>
                    <a:pt x="191" y="226"/>
                  </a:lnTo>
                  <a:lnTo>
                    <a:pt x="180" y="232"/>
                  </a:lnTo>
                  <a:lnTo>
                    <a:pt x="169" y="238"/>
                  </a:lnTo>
                  <a:lnTo>
                    <a:pt x="158" y="242"/>
                  </a:lnTo>
                  <a:lnTo>
                    <a:pt x="147" y="245"/>
                  </a:lnTo>
                  <a:lnTo>
                    <a:pt x="134" y="246"/>
                  </a:lnTo>
                  <a:lnTo>
                    <a:pt x="122" y="247"/>
                  </a:lnTo>
                  <a:lnTo>
                    <a:pt x="110" y="246"/>
                  </a:lnTo>
                  <a:lnTo>
                    <a:pt x="97" y="245"/>
                  </a:lnTo>
                  <a:lnTo>
                    <a:pt x="86" y="242"/>
                  </a:lnTo>
                  <a:lnTo>
                    <a:pt x="75" y="238"/>
                  </a:lnTo>
                  <a:lnTo>
                    <a:pt x="64" y="232"/>
                  </a:lnTo>
                  <a:lnTo>
                    <a:pt x="53" y="226"/>
                  </a:lnTo>
                  <a:lnTo>
                    <a:pt x="44" y="219"/>
                  </a:lnTo>
                  <a:lnTo>
                    <a:pt x="36" y="211"/>
                  </a:lnTo>
                  <a:lnTo>
                    <a:pt x="28" y="202"/>
                  </a:lnTo>
                  <a:lnTo>
                    <a:pt x="21" y="193"/>
                  </a:lnTo>
                  <a:lnTo>
                    <a:pt x="14" y="183"/>
                  </a:lnTo>
                  <a:lnTo>
                    <a:pt x="9" y="171"/>
                  </a:lnTo>
                  <a:lnTo>
                    <a:pt x="5" y="160"/>
                  </a:lnTo>
                  <a:lnTo>
                    <a:pt x="2" y="148"/>
                  </a:lnTo>
                  <a:lnTo>
                    <a:pt x="1" y="136"/>
                  </a:lnTo>
                  <a:lnTo>
                    <a:pt x="0" y="123"/>
                  </a:lnTo>
                  <a:lnTo>
                    <a:pt x="1" y="111"/>
                  </a:lnTo>
                  <a:lnTo>
                    <a:pt x="2" y="98"/>
                  </a:lnTo>
                  <a:lnTo>
                    <a:pt x="5" y="87"/>
                  </a:lnTo>
                  <a:lnTo>
                    <a:pt x="9" y="76"/>
                  </a:lnTo>
                  <a:lnTo>
                    <a:pt x="14" y="64"/>
                  </a:lnTo>
                  <a:lnTo>
                    <a:pt x="21" y="54"/>
                  </a:lnTo>
                  <a:lnTo>
                    <a:pt x="28" y="44"/>
                  </a:lnTo>
                  <a:lnTo>
                    <a:pt x="36" y="36"/>
                  </a:lnTo>
                  <a:lnTo>
                    <a:pt x="44" y="28"/>
                  </a:lnTo>
                  <a:lnTo>
                    <a:pt x="53" y="20"/>
                  </a:lnTo>
                  <a:lnTo>
                    <a:pt x="64" y="14"/>
                  </a:lnTo>
                  <a:lnTo>
                    <a:pt x="75" y="9"/>
                  </a:lnTo>
                  <a:lnTo>
                    <a:pt x="86" y="5"/>
                  </a:lnTo>
                  <a:lnTo>
                    <a:pt x="97" y="2"/>
                  </a:lnTo>
                  <a:lnTo>
                    <a:pt x="110" y="1"/>
                  </a:lnTo>
                  <a:lnTo>
                    <a:pt x="122" y="0"/>
                  </a:lnTo>
                  <a:lnTo>
                    <a:pt x="134" y="1"/>
                  </a:lnTo>
                  <a:lnTo>
                    <a:pt x="147" y="2"/>
                  </a:lnTo>
                  <a:lnTo>
                    <a:pt x="158" y="5"/>
                  </a:lnTo>
                  <a:lnTo>
                    <a:pt x="169" y="9"/>
                  </a:lnTo>
                  <a:lnTo>
                    <a:pt x="180" y="14"/>
                  </a:lnTo>
                  <a:lnTo>
                    <a:pt x="191" y="20"/>
                  </a:lnTo>
                  <a:lnTo>
                    <a:pt x="200" y="28"/>
                  </a:lnTo>
                  <a:lnTo>
                    <a:pt x="208" y="36"/>
                  </a:lnTo>
                  <a:lnTo>
                    <a:pt x="216" y="44"/>
                  </a:lnTo>
                  <a:lnTo>
                    <a:pt x="224" y="54"/>
                  </a:lnTo>
                  <a:lnTo>
                    <a:pt x="230" y="64"/>
                  </a:lnTo>
                  <a:lnTo>
                    <a:pt x="235" y="76"/>
                  </a:lnTo>
                  <a:lnTo>
                    <a:pt x="239" y="87"/>
                  </a:lnTo>
                  <a:lnTo>
                    <a:pt x="242" y="98"/>
                  </a:lnTo>
                  <a:lnTo>
                    <a:pt x="244" y="111"/>
                  </a:lnTo>
                  <a:lnTo>
                    <a:pt x="244" y="123"/>
                  </a:lnTo>
                  <a:close/>
                </a:path>
              </a:pathLst>
            </a:custGeom>
            <a:solidFill>
              <a:srgbClr val="DC36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spcBef>
                  <a:spcPct val="50000"/>
                </a:spcBef>
                <a:defRPr/>
              </a:pPr>
              <a:endParaRPr lang="ru-RU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64" name="Freeform 25"/>
            <p:cNvSpPr>
              <a:spLocks/>
            </p:cNvSpPr>
            <p:nvPr/>
          </p:nvSpPr>
          <p:spPr bwMode="auto">
            <a:xfrm>
              <a:off x="82" y="255"/>
              <a:ext cx="18" cy="17"/>
            </a:xfrm>
            <a:custGeom>
              <a:avLst/>
              <a:gdLst/>
              <a:ahLst/>
              <a:cxnLst>
                <a:cxn ang="0">
                  <a:pos x="244" y="136"/>
                </a:cxn>
                <a:cxn ang="0">
                  <a:pos x="239" y="161"/>
                </a:cxn>
                <a:cxn ang="0">
                  <a:pos x="230" y="183"/>
                </a:cxn>
                <a:cxn ang="0">
                  <a:pos x="216" y="203"/>
                </a:cxn>
                <a:cxn ang="0">
                  <a:pos x="200" y="220"/>
                </a:cxn>
                <a:cxn ang="0">
                  <a:pos x="181" y="233"/>
                </a:cxn>
                <a:cxn ang="0">
                  <a:pos x="159" y="242"/>
                </a:cxn>
                <a:cxn ang="0">
                  <a:pos x="134" y="248"/>
                </a:cxn>
                <a:cxn ang="0">
                  <a:pos x="110" y="248"/>
                </a:cxn>
                <a:cxn ang="0">
                  <a:pos x="86" y="242"/>
                </a:cxn>
                <a:cxn ang="0">
                  <a:pos x="65" y="233"/>
                </a:cxn>
                <a:cxn ang="0">
                  <a:pos x="45" y="220"/>
                </a:cxn>
                <a:cxn ang="0">
                  <a:pos x="28" y="203"/>
                </a:cxn>
                <a:cxn ang="0">
                  <a:pos x="15" y="183"/>
                </a:cxn>
                <a:cxn ang="0">
                  <a:pos x="6" y="161"/>
                </a:cxn>
                <a:cxn ang="0">
                  <a:pos x="1" y="136"/>
                </a:cxn>
                <a:cxn ang="0">
                  <a:pos x="1" y="111"/>
                </a:cxn>
                <a:cxn ang="0">
                  <a:pos x="6" y="87"/>
                </a:cxn>
                <a:cxn ang="0">
                  <a:pos x="15" y="65"/>
                </a:cxn>
                <a:cxn ang="0">
                  <a:pos x="28" y="45"/>
                </a:cxn>
                <a:cxn ang="0">
                  <a:pos x="45" y="28"/>
                </a:cxn>
                <a:cxn ang="0">
                  <a:pos x="65" y="15"/>
                </a:cxn>
                <a:cxn ang="0">
                  <a:pos x="86" y="5"/>
                </a:cxn>
                <a:cxn ang="0">
                  <a:pos x="110" y="1"/>
                </a:cxn>
                <a:cxn ang="0">
                  <a:pos x="134" y="1"/>
                </a:cxn>
                <a:cxn ang="0">
                  <a:pos x="159" y="5"/>
                </a:cxn>
                <a:cxn ang="0">
                  <a:pos x="181" y="15"/>
                </a:cxn>
                <a:cxn ang="0">
                  <a:pos x="200" y="28"/>
                </a:cxn>
                <a:cxn ang="0">
                  <a:pos x="216" y="45"/>
                </a:cxn>
                <a:cxn ang="0">
                  <a:pos x="230" y="65"/>
                </a:cxn>
                <a:cxn ang="0">
                  <a:pos x="239" y="87"/>
                </a:cxn>
                <a:cxn ang="0">
                  <a:pos x="244" y="111"/>
                </a:cxn>
              </a:cxnLst>
              <a:rect l="0" t="0" r="r" b="b"/>
              <a:pathLst>
                <a:path w="244" h="248">
                  <a:moveTo>
                    <a:pt x="244" y="124"/>
                  </a:moveTo>
                  <a:lnTo>
                    <a:pt x="244" y="136"/>
                  </a:lnTo>
                  <a:lnTo>
                    <a:pt x="242" y="149"/>
                  </a:lnTo>
                  <a:lnTo>
                    <a:pt x="239" y="161"/>
                  </a:lnTo>
                  <a:lnTo>
                    <a:pt x="235" y="173"/>
                  </a:lnTo>
                  <a:lnTo>
                    <a:pt x="230" y="183"/>
                  </a:lnTo>
                  <a:lnTo>
                    <a:pt x="224" y="194"/>
                  </a:lnTo>
                  <a:lnTo>
                    <a:pt x="216" y="203"/>
                  </a:lnTo>
                  <a:lnTo>
                    <a:pt x="209" y="211"/>
                  </a:lnTo>
                  <a:lnTo>
                    <a:pt x="200" y="220"/>
                  </a:lnTo>
                  <a:lnTo>
                    <a:pt x="191" y="227"/>
                  </a:lnTo>
                  <a:lnTo>
                    <a:pt x="181" y="233"/>
                  </a:lnTo>
                  <a:lnTo>
                    <a:pt x="170" y="238"/>
                  </a:lnTo>
                  <a:lnTo>
                    <a:pt x="159" y="242"/>
                  </a:lnTo>
                  <a:lnTo>
                    <a:pt x="147" y="246"/>
                  </a:lnTo>
                  <a:lnTo>
                    <a:pt x="134" y="248"/>
                  </a:lnTo>
                  <a:lnTo>
                    <a:pt x="122" y="248"/>
                  </a:lnTo>
                  <a:lnTo>
                    <a:pt x="110" y="248"/>
                  </a:lnTo>
                  <a:lnTo>
                    <a:pt x="98" y="246"/>
                  </a:lnTo>
                  <a:lnTo>
                    <a:pt x="86" y="242"/>
                  </a:lnTo>
                  <a:lnTo>
                    <a:pt x="75" y="238"/>
                  </a:lnTo>
                  <a:lnTo>
                    <a:pt x="65" y="233"/>
                  </a:lnTo>
                  <a:lnTo>
                    <a:pt x="54" y="227"/>
                  </a:lnTo>
                  <a:lnTo>
                    <a:pt x="45" y="220"/>
                  </a:lnTo>
                  <a:lnTo>
                    <a:pt x="36" y="211"/>
                  </a:lnTo>
                  <a:lnTo>
                    <a:pt x="28" y="203"/>
                  </a:lnTo>
                  <a:lnTo>
                    <a:pt x="22" y="194"/>
                  </a:lnTo>
                  <a:lnTo>
                    <a:pt x="15" y="183"/>
                  </a:lnTo>
                  <a:lnTo>
                    <a:pt x="10" y="173"/>
                  </a:lnTo>
                  <a:lnTo>
                    <a:pt x="6" y="161"/>
                  </a:lnTo>
                  <a:lnTo>
                    <a:pt x="3" y="149"/>
                  </a:lnTo>
                  <a:lnTo>
                    <a:pt x="1" y="136"/>
                  </a:lnTo>
                  <a:lnTo>
                    <a:pt x="0" y="124"/>
                  </a:lnTo>
                  <a:lnTo>
                    <a:pt x="1" y="111"/>
                  </a:lnTo>
                  <a:lnTo>
                    <a:pt x="3" y="99"/>
                  </a:lnTo>
                  <a:lnTo>
                    <a:pt x="6" y="87"/>
                  </a:lnTo>
                  <a:lnTo>
                    <a:pt x="10" y="76"/>
                  </a:lnTo>
                  <a:lnTo>
                    <a:pt x="15" y="65"/>
                  </a:lnTo>
                  <a:lnTo>
                    <a:pt x="22" y="55"/>
                  </a:lnTo>
                  <a:lnTo>
                    <a:pt x="28" y="45"/>
                  </a:lnTo>
                  <a:lnTo>
                    <a:pt x="36" y="37"/>
                  </a:lnTo>
                  <a:lnTo>
                    <a:pt x="45" y="28"/>
                  </a:lnTo>
                  <a:lnTo>
                    <a:pt x="54" y="21"/>
                  </a:lnTo>
                  <a:lnTo>
                    <a:pt x="65" y="15"/>
                  </a:lnTo>
                  <a:lnTo>
                    <a:pt x="75" y="10"/>
                  </a:lnTo>
                  <a:lnTo>
                    <a:pt x="86" y="5"/>
                  </a:lnTo>
                  <a:lnTo>
                    <a:pt x="98" y="2"/>
                  </a:lnTo>
                  <a:lnTo>
                    <a:pt x="110" y="1"/>
                  </a:lnTo>
                  <a:lnTo>
                    <a:pt x="122" y="0"/>
                  </a:lnTo>
                  <a:lnTo>
                    <a:pt x="134" y="1"/>
                  </a:lnTo>
                  <a:lnTo>
                    <a:pt x="147" y="2"/>
                  </a:lnTo>
                  <a:lnTo>
                    <a:pt x="159" y="5"/>
                  </a:lnTo>
                  <a:lnTo>
                    <a:pt x="170" y="10"/>
                  </a:lnTo>
                  <a:lnTo>
                    <a:pt x="181" y="15"/>
                  </a:lnTo>
                  <a:lnTo>
                    <a:pt x="191" y="21"/>
                  </a:lnTo>
                  <a:lnTo>
                    <a:pt x="200" y="28"/>
                  </a:lnTo>
                  <a:lnTo>
                    <a:pt x="209" y="37"/>
                  </a:lnTo>
                  <a:lnTo>
                    <a:pt x="216" y="45"/>
                  </a:lnTo>
                  <a:lnTo>
                    <a:pt x="224" y="55"/>
                  </a:lnTo>
                  <a:lnTo>
                    <a:pt x="230" y="65"/>
                  </a:lnTo>
                  <a:lnTo>
                    <a:pt x="235" y="76"/>
                  </a:lnTo>
                  <a:lnTo>
                    <a:pt x="239" y="87"/>
                  </a:lnTo>
                  <a:lnTo>
                    <a:pt x="242" y="99"/>
                  </a:lnTo>
                  <a:lnTo>
                    <a:pt x="244" y="111"/>
                  </a:lnTo>
                  <a:lnTo>
                    <a:pt x="244" y="124"/>
                  </a:lnTo>
                  <a:close/>
                </a:path>
              </a:pathLst>
            </a:custGeom>
            <a:solidFill>
              <a:srgbClr val="DC36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spcBef>
                  <a:spcPct val="50000"/>
                </a:spcBef>
                <a:defRPr/>
              </a:pPr>
              <a:endParaRPr lang="ru-RU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65" name="Freeform 26"/>
            <p:cNvSpPr>
              <a:spLocks/>
            </p:cNvSpPr>
            <p:nvPr/>
          </p:nvSpPr>
          <p:spPr bwMode="auto">
            <a:xfrm>
              <a:off x="108" y="212"/>
              <a:ext cx="18" cy="17"/>
            </a:xfrm>
            <a:custGeom>
              <a:avLst/>
              <a:gdLst/>
              <a:ahLst/>
              <a:cxnLst>
                <a:cxn ang="0">
                  <a:pos x="243" y="136"/>
                </a:cxn>
                <a:cxn ang="0">
                  <a:pos x="238" y="161"/>
                </a:cxn>
                <a:cxn ang="0">
                  <a:pos x="229" y="183"/>
                </a:cxn>
                <a:cxn ang="0">
                  <a:pos x="217" y="202"/>
                </a:cxn>
                <a:cxn ang="0">
                  <a:pos x="199" y="219"/>
                </a:cxn>
                <a:cxn ang="0">
                  <a:pos x="180" y="233"/>
                </a:cxn>
                <a:cxn ang="0">
                  <a:pos x="158" y="242"/>
                </a:cxn>
                <a:cxn ang="0">
                  <a:pos x="135" y="247"/>
                </a:cxn>
                <a:cxn ang="0">
                  <a:pos x="110" y="247"/>
                </a:cxn>
                <a:cxn ang="0">
                  <a:pos x="85" y="242"/>
                </a:cxn>
                <a:cxn ang="0">
                  <a:pos x="64" y="233"/>
                </a:cxn>
                <a:cxn ang="0">
                  <a:pos x="44" y="219"/>
                </a:cxn>
                <a:cxn ang="0">
                  <a:pos x="28" y="202"/>
                </a:cxn>
                <a:cxn ang="0">
                  <a:pos x="15" y="183"/>
                </a:cxn>
                <a:cxn ang="0">
                  <a:pos x="5" y="161"/>
                </a:cxn>
                <a:cxn ang="0">
                  <a:pos x="0" y="136"/>
                </a:cxn>
                <a:cxn ang="0">
                  <a:pos x="0" y="111"/>
                </a:cxn>
                <a:cxn ang="0">
                  <a:pos x="5" y="87"/>
                </a:cxn>
                <a:cxn ang="0">
                  <a:pos x="15" y="64"/>
                </a:cxn>
                <a:cxn ang="0">
                  <a:pos x="28" y="45"/>
                </a:cxn>
                <a:cxn ang="0">
                  <a:pos x="44" y="28"/>
                </a:cxn>
                <a:cxn ang="0">
                  <a:pos x="64" y="15"/>
                </a:cxn>
                <a:cxn ang="0">
                  <a:pos x="85" y="6"/>
                </a:cxn>
                <a:cxn ang="0">
                  <a:pos x="110" y="1"/>
                </a:cxn>
                <a:cxn ang="0">
                  <a:pos x="135" y="1"/>
                </a:cxn>
                <a:cxn ang="0">
                  <a:pos x="158" y="6"/>
                </a:cxn>
                <a:cxn ang="0">
                  <a:pos x="180" y="15"/>
                </a:cxn>
                <a:cxn ang="0">
                  <a:pos x="199" y="28"/>
                </a:cxn>
                <a:cxn ang="0">
                  <a:pos x="217" y="45"/>
                </a:cxn>
                <a:cxn ang="0">
                  <a:pos x="229" y="64"/>
                </a:cxn>
                <a:cxn ang="0">
                  <a:pos x="238" y="87"/>
                </a:cxn>
                <a:cxn ang="0">
                  <a:pos x="243" y="111"/>
                </a:cxn>
              </a:cxnLst>
              <a:rect l="0" t="0" r="r" b="b"/>
              <a:pathLst>
                <a:path w="244" h="247">
                  <a:moveTo>
                    <a:pt x="244" y="123"/>
                  </a:moveTo>
                  <a:lnTo>
                    <a:pt x="243" y="136"/>
                  </a:lnTo>
                  <a:lnTo>
                    <a:pt x="241" y="148"/>
                  </a:lnTo>
                  <a:lnTo>
                    <a:pt x="238" y="161"/>
                  </a:lnTo>
                  <a:lnTo>
                    <a:pt x="234" y="172"/>
                  </a:lnTo>
                  <a:lnTo>
                    <a:pt x="229" y="183"/>
                  </a:lnTo>
                  <a:lnTo>
                    <a:pt x="223" y="193"/>
                  </a:lnTo>
                  <a:lnTo>
                    <a:pt x="217" y="202"/>
                  </a:lnTo>
                  <a:lnTo>
                    <a:pt x="208" y="211"/>
                  </a:lnTo>
                  <a:lnTo>
                    <a:pt x="199" y="219"/>
                  </a:lnTo>
                  <a:lnTo>
                    <a:pt x="190" y="226"/>
                  </a:lnTo>
                  <a:lnTo>
                    <a:pt x="180" y="233"/>
                  </a:lnTo>
                  <a:lnTo>
                    <a:pt x="169" y="238"/>
                  </a:lnTo>
                  <a:lnTo>
                    <a:pt x="158" y="242"/>
                  </a:lnTo>
                  <a:lnTo>
                    <a:pt x="147" y="245"/>
                  </a:lnTo>
                  <a:lnTo>
                    <a:pt x="135" y="247"/>
                  </a:lnTo>
                  <a:lnTo>
                    <a:pt x="122" y="247"/>
                  </a:lnTo>
                  <a:lnTo>
                    <a:pt x="110" y="247"/>
                  </a:lnTo>
                  <a:lnTo>
                    <a:pt x="98" y="245"/>
                  </a:lnTo>
                  <a:lnTo>
                    <a:pt x="85" y="242"/>
                  </a:lnTo>
                  <a:lnTo>
                    <a:pt x="74" y="238"/>
                  </a:lnTo>
                  <a:lnTo>
                    <a:pt x="64" y="233"/>
                  </a:lnTo>
                  <a:lnTo>
                    <a:pt x="54" y="226"/>
                  </a:lnTo>
                  <a:lnTo>
                    <a:pt x="44" y="219"/>
                  </a:lnTo>
                  <a:lnTo>
                    <a:pt x="35" y="211"/>
                  </a:lnTo>
                  <a:lnTo>
                    <a:pt x="28" y="202"/>
                  </a:lnTo>
                  <a:lnTo>
                    <a:pt x="21" y="193"/>
                  </a:lnTo>
                  <a:lnTo>
                    <a:pt x="15" y="183"/>
                  </a:lnTo>
                  <a:lnTo>
                    <a:pt x="9" y="172"/>
                  </a:lnTo>
                  <a:lnTo>
                    <a:pt x="5" y="161"/>
                  </a:lnTo>
                  <a:lnTo>
                    <a:pt x="2" y="148"/>
                  </a:lnTo>
                  <a:lnTo>
                    <a:pt x="0" y="136"/>
                  </a:lnTo>
                  <a:lnTo>
                    <a:pt x="0" y="123"/>
                  </a:lnTo>
                  <a:lnTo>
                    <a:pt x="0" y="111"/>
                  </a:lnTo>
                  <a:lnTo>
                    <a:pt x="2" y="98"/>
                  </a:lnTo>
                  <a:lnTo>
                    <a:pt x="5" y="87"/>
                  </a:lnTo>
                  <a:lnTo>
                    <a:pt x="9" y="76"/>
                  </a:lnTo>
                  <a:lnTo>
                    <a:pt x="15" y="64"/>
                  </a:lnTo>
                  <a:lnTo>
                    <a:pt x="21" y="55"/>
                  </a:lnTo>
                  <a:lnTo>
                    <a:pt x="28" y="45"/>
                  </a:lnTo>
                  <a:lnTo>
                    <a:pt x="35" y="36"/>
                  </a:lnTo>
                  <a:lnTo>
                    <a:pt x="44" y="28"/>
                  </a:lnTo>
                  <a:lnTo>
                    <a:pt x="54" y="20"/>
                  </a:lnTo>
                  <a:lnTo>
                    <a:pt x="64" y="15"/>
                  </a:lnTo>
                  <a:lnTo>
                    <a:pt x="74" y="9"/>
                  </a:lnTo>
                  <a:lnTo>
                    <a:pt x="85" y="6"/>
                  </a:lnTo>
                  <a:lnTo>
                    <a:pt x="98" y="3"/>
                  </a:lnTo>
                  <a:lnTo>
                    <a:pt x="110" y="1"/>
                  </a:lnTo>
                  <a:lnTo>
                    <a:pt x="122" y="0"/>
                  </a:lnTo>
                  <a:lnTo>
                    <a:pt x="135" y="1"/>
                  </a:lnTo>
                  <a:lnTo>
                    <a:pt x="147" y="3"/>
                  </a:lnTo>
                  <a:lnTo>
                    <a:pt x="158" y="6"/>
                  </a:lnTo>
                  <a:lnTo>
                    <a:pt x="169" y="9"/>
                  </a:lnTo>
                  <a:lnTo>
                    <a:pt x="180" y="15"/>
                  </a:lnTo>
                  <a:lnTo>
                    <a:pt x="190" y="20"/>
                  </a:lnTo>
                  <a:lnTo>
                    <a:pt x="199" y="28"/>
                  </a:lnTo>
                  <a:lnTo>
                    <a:pt x="208" y="36"/>
                  </a:lnTo>
                  <a:lnTo>
                    <a:pt x="217" y="45"/>
                  </a:lnTo>
                  <a:lnTo>
                    <a:pt x="223" y="55"/>
                  </a:lnTo>
                  <a:lnTo>
                    <a:pt x="229" y="64"/>
                  </a:lnTo>
                  <a:lnTo>
                    <a:pt x="234" y="76"/>
                  </a:lnTo>
                  <a:lnTo>
                    <a:pt x="238" y="87"/>
                  </a:lnTo>
                  <a:lnTo>
                    <a:pt x="241" y="98"/>
                  </a:lnTo>
                  <a:lnTo>
                    <a:pt x="243" y="111"/>
                  </a:lnTo>
                  <a:lnTo>
                    <a:pt x="244" y="123"/>
                  </a:lnTo>
                  <a:close/>
                </a:path>
              </a:pathLst>
            </a:custGeom>
            <a:solidFill>
              <a:srgbClr val="DC36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spcBef>
                  <a:spcPct val="50000"/>
                </a:spcBef>
                <a:defRPr/>
              </a:pPr>
              <a:endParaRPr lang="ru-RU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66" name="Freeform 27"/>
            <p:cNvSpPr>
              <a:spLocks/>
            </p:cNvSpPr>
            <p:nvPr/>
          </p:nvSpPr>
          <p:spPr bwMode="auto">
            <a:xfrm>
              <a:off x="178" y="247"/>
              <a:ext cx="35" cy="33"/>
            </a:xfrm>
            <a:custGeom>
              <a:avLst/>
              <a:gdLst/>
              <a:ahLst/>
              <a:cxnLst>
                <a:cxn ang="0">
                  <a:pos x="488" y="273"/>
                </a:cxn>
                <a:cxn ang="0">
                  <a:pos x="480" y="310"/>
                </a:cxn>
                <a:cxn ang="0">
                  <a:pos x="469" y="345"/>
                </a:cxn>
                <a:cxn ang="0">
                  <a:pos x="453" y="377"/>
                </a:cxn>
                <a:cxn ang="0">
                  <a:pos x="432" y="406"/>
                </a:cxn>
                <a:cxn ang="0">
                  <a:pos x="409" y="431"/>
                </a:cxn>
                <a:cxn ang="0">
                  <a:pos x="381" y="454"/>
                </a:cxn>
                <a:cxn ang="0">
                  <a:pos x="350" y="471"/>
                </a:cxn>
                <a:cxn ang="0">
                  <a:pos x="316" y="485"/>
                </a:cxn>
                <a:cxn ang="0">
                  <a:pos x="282" y="493"/>
                </a:cxn>
                <a:cxn ang="0">
                  <a:pos x="245" y="495"/>
                </a:cxn>
                <a:cxn ang="0">
                  <a:pos x="207" y="493"/>
                </a:cxn>
                <a:cxn ang="0">
                  <a:pos x="172" y="485"/>
                </a:cxn>
                <a:cxn ang="0">
                  <a:pos x="138" y="471"/>
                </a:cxn>
                <a:cxn ang="0">
                  <a:pos x="107" y="454"/>
                </a:cxn>
                <a:cxn ang="0">
                  <a:pos x="79" y="431"/>
                </a:cxn>
                <a:cxn ang="0">
                  <a:pos x="56" y="406"/>
                </a:cxn>
                <a:cxn ang="0">
                  <a:pos x="35" y="377"/>
                </a:cxn>
                <a:cxn ang="0">
                  <a:pos x="19" y="345"/>
                </a:cxn>
                <a:cxn ang="0">
                  <a:pos x="8" y="310"/>
                </a:cxn>
                <a:cxn ang="0">
                  <a:pos x="2" y="273"/>
                </a:cxn>
                <a:cxn ang="0">
                  <a:pos x="1" y="235"/>
                </a:cxn>
                <a:cxn ang="0">
                  <a:pos x="5" y="198"/>
                </a:cxn>
                <a:cxn ang="0">
                  <a:pos x="15" y="163"/>
                </a:cxn>
                <a:cxn ang="0">
                  <a:pos x="29" y="130"/>
                </a:cxn>
                <a:cxn ang="0">
                  <a:pos x="49" y="100"/>
                </a:cxn>
                <a:cxn ang="0">
                  <a:pos x="71" y="73"/>
                </a:cxn>
                <a:cxn ang="0">
                  <a:pos x="98" y="49"/>
                </a:cxn>
                <a:cxn ang="0">
                  <a:pos x="128" y="31"/>
                </a:cxn>
                <a:cxn ang="0">
                  <a:pos x="161" y="15"/>
                </a:cxn>
                <a:cxn ang="0">
                  <a:pos x="195" y="6"/>
                </a:cxn>
                <a:cxn ang="0">
                  <a:pos x="231" y="0"/>
                </a:cxn>
                <a:cxn ang="0">
                  <a:pos x="269" y="2"/>
                </a:cxn>
                <a:cxn ang="0">
                  <a:pos x="305" y="8"/>
                </a:cxn>
                <a:cxn ang="0">
                  <a:pos x="339" y="20"/>
                </a:cxn>
                <a:cxn ang="0">
                  <a:pos x="371" y="36"/>
                </a:cxn>
                <a:cxn ang="0">
                  <a:pos x="399" y="57"/>
                </a:cxn>
                <a:cxn ang="0">
                  <a:pos x="425" y="82"/>
                </a:cxn>
                <a:cxn ang="0">
                  <a:pos x="447" y="110"/>
                </a:cxn>
                <a:cxn ang="0">
                  <a:pos x="464" y="141"/>
                </a:cxn>
                <a:cxn ang="0">
                  <a:pos x="477" y="174"/>
                </a:cxn>
                <a:cxn ang="0">
                  <a:pos x="486" y="210"/>
                </a:cxn>
                <a:cxn ang="0">
                  <a:pos x="489" y="248"/>
                </a:cxn>
              </a:cxnLst>
              <a:rect l="0" t="0" r="r" b="b"/>
              <a:pathLst>
                <a:path w="489" h="495">
                  <a:moveTo>
                    <a:pt x="489" y="248"/>
                  </a:moveTo>
                  <a:lnTo>
                    <a:pt x="488" y="260"/>
                  </a:lnTo>
                  <a:lnTo>
                    <a:pt x="488" y="273"/>
                  </a:lnTo>
                  <a:lnTo>
                    <a:pt x="486" y="285"/>
                  </a:lnTo>
                  <a:lnTo>
                    <a:pt x="484" y="298"/>
                  </a:lnTo>
                  <a:lnTo>
                    <a:pt x="480" y="310"/>
                  </a:lnTo>
                  <a:lnTo>
                    <a:pt x="477" y="322"/>
                  </a:lnTo>
                  <a:lnTo>
                    <a:pt x="473" y="333"/>
                  </a:lnTo>
                  <a:lnTo>
                    <a:pt x="469" y="345"/>
                  </a:lnTo>
                  <a:lnTo>
                    <a:pt x="464" y="355"/>
                  </a:lnTo>
                  <a:lnTo>
                    <a:pt x="459" y="366"/>
                  </a:lnTo>
                  <a:lnTo>
                    <a:pt x="453" y="377"/>
                  </a:lnTo>
                  <a:lnTo>
                    <a:pt x="447" y="386"/>
                  </a:lnTo>
                  <a:lnTo>
                    <a:pt x="439" y="397"/>
                  </a:lnTo>
                  <a:lnTo>
                    <a:pt x="432" y="406"/>
                  </a:lnTo>
                  <a:lnTo>
                    <a:pt x="425" y="414"/>
                  </a:lnTo>
                  <a:lnTo>
                    <a:pt x="417" y="424"/>
                  </a:lnTo>
                  <a:lnTo>
                    <a:pt x="409" y="431"/>
                  </a:lnTo>
                  <a:lnTo>
                    <a:pt x="399" y="439"/>
                  </a:lnTo>
                  <a:lnTo>
                    <a:pt x="390" y="446"/>
                  </a:lnTo>
                  <a:lnTo>
                    <a:pt x="381" y="454"/>
                  </a:lnTo>
                  <a:lnTo>
                    <a:pt x="371" y="460"/>
                  </a:lnTo>
                  <a:lnTo>
                    <a:pt x="360" y="466"/>
                  </a:lnTo>
                  <a:lnTo>
                    <a:pt x="350" y="471"/>
                  </a:lnTo>
                  <a:lnTo>
                    <a:pt x="339" y="477"/>
                  </a:lnTo>
                  <a:lnTo>
                    <a:pt x="328" y="481"/>
                  </a:lnTo>
                  <a:lnTo>
                    <a:pt x="316" y="485"/>
                  </a:lnTo>
                  <a:lnTo>
                    <a:pt x="305" y="488"/>
                  </a:lnTo>
                  <a:lnTo>
                    <a:pt x="294" y="490"/>
                  </a:lnTo>
                  <a:lnTo>
                    <a:pt x="282" y="493"/>
                  </a:lnTo>
                  <a:lnTo>
                    <a:pt x="269" y="494"/>
                  </a:lnTo>
                  <a:lnTo>
                    <a:pt x="257" y="495"/>
                  </a:lnTo>
                  <a:lnTo>
                    <a:pt x="245" y="495"/>
                  </a:lnTo>
                  <a:lnTo>
                    <a:pt x="231" y="495"/>
                  </a:lnTo>
                  <a:lnTo>
                    <a:pt x="219" y="494"/>
                  </a:lnTo>
                  <a:lnTo>
                    <a:pt x="207" y="493"/>
                  </a:lnTo>
                  <a:lnTo>
                    <a:pt x="195" y="490"/>
                  </a:lnTo>
                  <a:lnTo>
                    <a:pt x="183" y="488"/>
                  </a:lnTo>
                  <a:lnTo>
                    <a:pt x="172" y="485"/>
                  </a:lnTo>
                  <a:lnTo>
                    <a:pt x="161" y="481"/>
                  </a:lnTo>
                  <a:lnTo>
                    <a:pt x="149" y="477"/>
                  </a:lnTo>
                  <a:lnTo>
                    <a:pt x="138" y="471"/>
                  </a:lnTo>
                  <a:lnTo>
                    <a:pt x="128" y="466"/>
                  </a:lnTo>
                  <a:lnTo>
                    <a:pt x="117" y="460"/>
                  </a:lnTo>
                  <a:lnTo>
                    <a:pt x="107" y="454"/>
                  </a:lnTo>
                  <a:lnTo>
                    <a:pt x="98" y="446"/>
                  </a:lnTo>
                  <a:lnTo>
                    <a:pt x="89" y="439"/>
                  </a:lnTo>
                  <a:lnTo>
                    <a:pt x="79" y="431"/>
                  </a:lnTo>
                  <a:lnTo>
                    <a:pt x="71" y="424"/>
                  </a:lnTo>
                  <a:lnTo>
                    <a:pt x="63" y="414"/>
                  </a:lnTo>
                  <a:lnTo>
                    <a:pt x="56" y="406"/>
                  </a:lnTo>
                  <a:lnTo>
                    <a:pt x="49" y="397"/>
                  </a:lnTo>
                  <a:lnTo>
                    <a:pt x="42" y="386"/>
                  </a:lnTo>
                  <a:lnTo>
                    <a:pt x="35" y="377"/>
                  </a:lnTo>
                  <a:lnTo>
                    <a:pt x="29" y="366"/>
                  </a:lnTo>
                  <a:lnTo>
                    <a:pt x="24" y="355"/>
                  </a:lnTo>
                  <a:lnTo>
                    <a:pt x="19" y="345"/>
                  </a:lnTo>
                  <a:lnTo>
                    <a:pt x="15" y="333"/>
                  </a:lnTo>
                  <a:lnTo>
                    <a:pt x="11" y="322"/>
                  </a:lnTo>
                  <a:lnTo>
                    <a:pt x="8" y="310"/>
                  </a:lnTo>
                  <a:lnTo>
                    <a:pt x="5" y="298"/>
                  </a:lnTo>
                  <a:lnTo>
                    <a:pt x="3" y="285"/>
                  </a:lnTo>
                  <a:lnTo>
                    <a:pt x="2" y="273"/>
                  </a:lnTo>
                  <a:lnTo>
                    <a:pt x="1" y="260"/>
                  </a:lnTo>
                  <a:lnTo>
                    <a:pt x="0" y="248"/>
                  </a:lnTo>
                  <a:lnTo>
                    <a:pt x="1" y="235"/>
                  </a:lnTo>
                  <a:lnTo>
                    <a:pt x="2" y="223"/>
                  </a:lnTo>
                  <a:lnTo>
                    <a:pt x="3" y="210"/>
                  </a:lnTo>
                  <a:lnTo>
                    <a:pt x="5" y="198"/>
                  </a:lnTo>
                  <a:lnTo>
                    <a:pt x="8" y="187"/>
                  </a:lnTo>
                  <a:lnTo>
                    <a:pt x="11" y="174"/>
                  </a:lnTo>
                  <a:lnTo>
                    <a:pt x="15" y="163"/>
                  </a:lnTo>
                  <a:lnTo>
                    <a:pt x="19" y="151"/>
                  </a:lnTo>
                  <a:lnTo>
                    <a:pt x="24" y="141"/>
                  </a:lnTo>
                  <a:lnTo>
                    <a:pt x="29" y="130"/>
                  </a:lnTo>
                  <a:lnTo>
                    <a:pt x="35" y="120"/>
                  </a:lnTo>
                  <a:lnTo>
                    <a:pt x="42" y="110"/>
                  </a:lnTo>
                  <a:lnTo>
                    <a:pt x="49" y="100"/>
                  </a:lnTo>
                  <a:lnTo>
                    <a:pt x="56" y="91"/>
                  </a:lnTo>
                  <a:lnTo>
                    <a:pt x="63" y="82"/>
                  </a:lnTo>
                  <a:lnTo>
                    <a:pt x="71" y="73"/>
                  </a:lnTo>
                  <a:lnTo>
                    <a:pt x="79" y="65"/>
                  </a:lnTo>
                  <a:lnTo>
                    <a:pt x="89" y="57"/>
                  </a:lnTo>
                  <a:lnTo>
                    <a:pt x="98" y="49"/>
                  </a:lnTo>
                  <a:lnTo>
                    <a:pt x="107" y="43"/>
                  </a:lnTo>
                  <a:lnTo>
                    <a:pt x="117" y="36"/>
                  </a:lnTo>
                  <a:lnTo>
                    <a:pt x="128" y="31"/>
                  </a:lnTo>
                  <a:lnTo>
                    <a:pt x="138" y="24"/>
                  </a:lnTo>
                  <a:lnTo>
                    <a:pt x="149" y="20"/>
                  </a:lnTo>
                  <a:lnTo>
                    <a:pt x="161" y="15"/>
                  </a:lnTo>
                  <a:lnTo>
                    <a:pt x="172" y="12"/>
                  </a:lnTo>
                  <a:lnTo>
                    <a:pt x="183" y="8"/>
                  </a:lnTo>
                  <a:lnTo>
                    <a:pt x="195" y="6"/>
                  </a:lnTo>
                  <a:lnTo>
                    <a:pt x="207" y="4"/>
                  </a:lnTo>
                  <a:lnTo>
                    <a:pt x="219" y="2"/>
                  </a:lnTo>
                  <a:lnTo>
                    <a:pt x="231" y="0"/>
                  </a:lnTo>
                  <a:lnTo>
                    <a:pt x="245" y="0"/>
                  </a:lnTo>
                  <a:lnTo>
                    <a:pt x="257" y="0"/>
                  </a:lnTo>
                  <a:lnTo>
                    <a:pt x="269" y="2"/>
                  </a:lnTo>
                  <a:lnTo>
                    <a:pt x="282" y="4"/>
                  </a:lnTo>
                  <a:lnTo>
                    <a:pt x="294" y="6"/>
                  </a:lnTo>
                  <a:lnTo>
                    <a:pt x="305" y="8"/>
                  </a:lnTo>
                  <a:lnTo>
                    <a:pt x="316" y="12"/>
                  </a:lnTo>
                  <a:lnTo>
                    <a:pt x="328" y="15"/>
                  </a:lnTo>
                  <a:lnTo>
                    <a:pt x="339" y="20"/>
                  </a:lnTo>
                  <a:lnTo>
                    <a:pt x="350" y="24"/>
                  </a:lnTo>
                  <a:lnTo>
                    <a:pt x="360" y="31"/>
                  </a:lnTo>
                  <a:lnTo>
                    <a:pt x="371" y="36"/>
                  </a:lnTo>
                  <a:lnTo>
                    <a:pt x="381" y="43"/>
                  </a:lnTo>
                  <a:lnTo>
                    <a:pt x="390" y="49"/>
                  </a:lnTo>
                  <a:lnTo>
                    <a:pt x="399" y="57"/>
                  </a:lnTo>
                  <a:lnTo>
                    <a:pt x="409" y="65"/>
                  </a:lnTo>
                  <a:lnTo>
                    <a:pt x="417" y="73"/>
                  </a:lnTo>
                  <a:lnTo>
                    <a:pt x="425" y="82"/>
                  </a:lnTo>
                  <a:lnTo>
                    <a:pt x="432" y="91"/>
                  </a:lnTo>
                  <a:lnTo>
                    <a:pt x="439" y="100"/>
                  </a:lnTo>
                  <a:lnTo>
                    <a:pt x="447" y="110"/>
                  </a:lnTo>
                  <a:lnTo>
                    <a:pt x="453" y="120"/>
                  </a:lnTo>
                  <a:lnTo>
                    <a:pt x="459" y="130"/>
                  </a:lnTo>
                  <a:lnTo>
                    <a:pt x="464" y="141"/>
                  </a:lnTo>
                  <a:lnTo>
                    <a:pt x="469" y="151"/>
                  </a:lnTo>
                  <a:lnTo>
                    <a:pt x="473" y="163"/>
                  </a:lnTo>
                  <a:lnTo>
                    <a:pt x="477" y="174"/>
                  </a:lnTo>
                  <a:lnTo>
                    <a:pt x="480" y="187"/>
                  </a:lnTo>
                  <a:lnTo>
                    <a:pt x="484" y="198"/>
                  </a:lnTo>
                  <a:lnTo>
                    <a:pt x="486" y="210"/>
                  </a:lnTo>
                  <a:lnTo>
                    <a:pt x="488" y="223"/>
                  </a:lnTo>
                  <a:lnTo>
                    <a:pt x="488" y="235"/>
                  </a:lnTo>
                  <a:lnTo>
                    <a:pt x="489" y="248"/>
                  </a:lnTo>
                  <a:close/>
                </a:path>
              </a:pathLst>
            </a:custGeom>
            <a:solidFill>
              <a:srgbClr val="DC36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spcBef>
                  <a:spcPct val="50000"/>
                </a:spcBef>
                <a:defRPr/>
              </a:pPr>
              <a:endParaRPr lang="ru-RU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67" name="Freeform 28"/>
            <p:cNvSpPr>
              <a:spLocks/>
            </p:cNvSpPr>
            <p:nvPr/>
          </p:nvSpPr>
          <p:spPr bwMode="auto">
            <a:xfrm>
              <a:off x="204" y="204"/>
              <a:ext cx="35" cy="33"/>
            </a:xfrm>
            <a:custGeom>
              <a:avLst/>
              <a:gdLst/>
              <a:ahLst/>
              <a:cxnLst>
                <a:cxn ang="0">
                  <a:pos x="487" y="273"/>
                </a:cxn>
                <a:cxn ang="0">
                  <a:pos x="481" y="310"/>
                </a:cxn>
                <a:cxn ang="0">
                  <a:pos x="468" y="344"/>
                </a:cxn>
                <a:cxn ang="0">
                  <a:pos x="453" y="376"/>
                </a:cxn>
                <a:cxn ang="0">
                  <a:pos x="432" y="405"/>
                </a:cxn>
                <a:cxn ang="0">
                  <a:pos x="408" y="431"/>
                </a:cxn>
                <a:cxn ang="0">
                  <a:pos x="380" y="453"/>
                </a:cxn>
                <a:cxn ang="0">
                  <a:pos x="349" y="471"/>
                </a:cxn>
                <a:cxn ang="0">
                  <a:pos x="317" y="484"/>
                </a:cxn>
                <a:cxn ang="0">
                  <a:pos x="281" y="493"/>
                </a:cxn>
                <a:cxn ang="0">
                  <a:pos x="244" y="495"/>
                </a:cxn>
                <a:cxn ang="0">
                  <a:pos x="207" y="493"/>
                </a:cxn>
                <a:cxn ang="0">
                  <a:pos x="171" y="484"/>
                </a:cxn>
                <a:cxn ang="0">
                  <a:pos x="138" y="471"/>
                </a:cxn>
                <a:cxn ang="0">
                  <a:pos x="107" y="453"/>
                </a:cxn>
                <a:cxn ang="0">
                  <a:pos x="80" y="431"/>
                </a:cxn>
                <a:cxn ang="0">
                  <a:pos x="55" y="405"/>
                </a:cxn>
                <a:cxn ang="0">
                  <a:pos x="35" y="376"/>
                </a:cxn>
                <a:cxn ang="0">
                  <a:pos x="18" y="344"/>
                </a:cxn>
                <a:cxn ang="0">
                  <a:pos x="7" y="310"/>
                </a:cxn>
                <a:cxn ang="0">
                  <a:pos x="1" y="273"/>
                </a:cxn>
                <a:cxn ang="0">
                  <a:pos x="0" y="235"/>
                </a:cxn>
                <a:cxn ang="0">
                  <a:pos x="4" y="198"/>
                </a:cxn>
                <a:cxn ang="0">
                  <a:pos x="14" y="162"/>
                </a:cxn>
                <a:cxn ang="0">
                  <a:pos x="28" y="130"/>
                </a:cxn>
                <a:cxn ang="0">
                  <a:pos x="48" y="100"/>
                </a:cxn>
                <a:cxn ang="0">
                  <a:pos x="70" y="73"/>
                </a:cxn>
                <a:cxn ang="0">
                  <a:pos x="97" y="49"/>
                </a:cxn>
                <a:cxn ang="0">
                  <a:pos x="127" y="30"/>
                </a:cxn>
                <a:cxn ang="0">
                  <a:pos x="160" y="16"/>
                </a:cxn>
                <a:cxn ang="0">
                  <a:pos x="194" y="5"/>
                </a:cxn>
                <a:cxn ang="0">
                  <a:pos x="231" y="0"/>
                </a:cxn>
                <a:cxn ang="0">
                  <a:pos x="268" y="1"/>
                </a:cxn>
                <a:cxn ang="0">
                  <a:pos x="304" y="8"/>
                </a:cxn>
                <a:cxn ang="0">
                  <a:pos x="339" y="20"/>
                </a:cxn>
                <a:cxn ang="0">
                  <a:pos x="370" y="36"/>
                </a:cxn>
                <a:cxn ang="0">
                  <a:pos x="399" y="56"/>
                </a:cxn>
                <a:cxn ang="0">
                  <a:pos x="424" y="81"/>
                </a:cxn>
                <a:cxn ang="0">
                  <a:pos x="446" y="109"/>
                </a:cxn>
                <a:cxn ang="0">
                  <a:pos x="464" y="140"/>
                </a:cxn>
                <a:cxn ang="0">
                  <a:pos x="476" y="174"/>
                </a:cxn>
                <a:cxn ang="0">
                  <a:pos x="485" y="210"/>
                </a:cxn>
                <a:cxn ang="0">
                  <a:pos x="488" y="247"/>
                </a:cxn>
              </a:cxnLst>
              <a:rect l="0" t="0" r="r" b="b"/>
              <a:pathLst>
                <a:path w="488" h="495">
                  <a:moveTo>
                    <a:pt x="488" y="247"/>
                  </a:moveTo>
                  <a:lnTo>
                    <a:pt x="488" y="260"/>
                  </a:lnTo>
                  <a:lnTo>
                    <a:pt x="487" y="273"/>
                  </a:lnTo>
                  <a:lnTo>
                    <a:pt x="485" y="285"/>
                  </a:lnTo>
                  <a:lnTo>
                    <a:pt x="483" y="297"/>
                  </a:lnTo>
                  <a:lnTo>
                    <a:pt x="481" y="310"/>
                  </a:lnTo>
                  <a:lnTo>
                    <a:pt x="476" y="321"/>
                  </a:lnTo>
                  <a:lnTo>
                    <a:pt x="473" y="333"/>
                  </a:lnTo>
                  <a:lnTo>
                    <a:pt x="468" y="344"/>
                  </a:lnTo>
                  <a:lnTo>
                    <a:pt x="464" y="356"/>
                  </a:lnTo>
                  <a:lnTo>
                    <a:pt x="458" y="366"/>
                  </a:lnTo>
                  <a:lnTo>
                    <a:pt x="453" y="376"/>
                  </a:lnTo>
                  <a:lnTo>
                    <a:pt x="446" y="386"/>
                  </a:lnTo>
                  <a:lnTo>
                    <a:pt x="440" y="396"/>
                  </a:lnTo>
                  <a:lnTo>
                    <a:pt x="432" y="405"/>
                  </a:lnTo>
                  <a:lnTo>
                    <a:pt x="424" y="414"/>
                  </a:lnTo>
                  <a:lnTo>
                    <a:pt x="416" y="423"/>
                  </a:lnTo>
                  <a:lnTo>
                    <a:pt x="408" y="431"/>
                  </a:lnTo>
                  <a:lnTo>
                    <a:pt x="399" y="439"/>
                  </a:lnTo>
                  <a:lnTo>
                    <a:pt x="389" y="446"/>
                  </a:lnTo>
                  <a:lnTo>
                    <a:pt x="380" y="453"/>
                  </a:lnTo>
                  <a:lnTo>
                    <a:pt x="370" y="459"/>
                  </a:lnTo>
                  <a:lnTo>
                    <a:pt x="360" y="466"/>
                  </a:lnTo>
                  <a:lnTo>
                    <a:pt x="349" y="471"/>
                  </a:lnTo>
                  <a:lnTo>
                    <a:pt x="339" y="476"/>
                  </a:lnTo>
                  <a:lnTo>
                    <a:pt x="328" y="480"/>
                  </a:lnTo>
                  <a:lnTo>
                    <a:pt x="317" y="484"/>
                  </a:lnTo>
                  <a:lnTo>
                    <a:pt x="304" y="488"/>
                  </a:lnTo>
                  <a:lnTo>
                    <a:pt x="293" y="491"/>
                  </a:lnTo>
                  <a:lnTo>
                    <a:pt x="281" y="493"/>
                  </a:lnTo>
                  <a:lnTo>
                    <a:pt x="268" y="494"/>
                  </a:lnTo>
                  <a:lnTo>
                    <a:pt x="256" y="495"/>
                  </a:lnTo>
                  <a:lnTo>
                    <a:pt x="244" y="495"/>
                  </a:lnTo>
                  <a:lnTo>
                    <a:pt x="231" y="495"/>
                  </a:lnTo>
                  <a:lnTo>
                    <a:pt x="219" y="494"/>
                  </a:lnTo>
                  <a:lnTo>
                    <a:pt x="207" y="493"/>
                  </a:lnTo>
                  <a:lnTo>
                    <a:pt x="194" y="491"/>
                  </a:lnTo>
                  <a:lnTo>
                    <a:pt x="182" y="488"/>
                  </a:lnTo>
                  <a:lnTo>
                    <a:pt x="171" y="484"/>
                  </a:lnTo>
                  <a:lnTo>
                    <a:pt x="160" y="480"/>
                  </a:lnTo>
                  <a:lnTo>
                    <a:pt x="148" y="476"/>
                  </a:lnTo>
                  <a:lnTo>
                    <a:pt x="138" y="471"/>
                  </a:lnTo>
                  <a:lnTo>
                    <a:pt x="127" y="466"/>
                  </a:lnTo>
                  <a:lnTo>
                    <a:pt x="117" y="459"/>
                  </a:lnTo>
                  <a:lnTo>
                    <a:pt x="107" y="453"/>
                  </a:lnTo>
                  <a:lnTo>
                    <a:pt x="97" y="446"/>
                  </a:lnTo>
                  <a:lnTo>
                    <a:pt x="88" y="439"/>
                  </a:lnTo>
                  <a:lnTo>
                    <a:pt x="80" y="431"/>
                  </a:lnTo>
                  <a:lnTo>
                    <a:pt x="70" y="423"/>
                  </a:lnTo>
                  <a:lnTo>
                    <a:pt x="62" y="414"/>
                  </a:lnTo>
                  <a:lnTo>
                    <a:pt x="55" y="405"/>
                  </a:lnTo>
                  <a:lnTo>
                    <a:pt x="48" y="396"/>
                  </a:lnTo>
                  <a:lnTo>
                    <a:pt x="41" y="386"/>
                  </a:lnTo>
                  <a:lnTo>
                    <a:pt x="35" y="376"/>
                  </a:lnTo>
                  <a:lnTo>
                    <a:pt x="28" y="366"/>
                  </a:lnTo>
                  <a:lnTo>
                    <a:pt x="23" y="356"/>
                  </a:lnTo>
                  <a:lnTo>
                    <a:pt x="18" y="344"/>
                  </a:lnTo>
                  <a:lnTo>
                    <a:pt x="14" y="333"/>
                  </a:lnTo>
                  <a:lnTo>
                    <a:pt x="10" y="321"/>
                  </a:lnTo>
                  <a:lnTo>
                    <a:pt x="7" y="310"/>
                  </a:lnTo>
                  <a:lnTo>
                    <a:pt x="4" y="297"/>
                  </a:lnTo>
                  <a:lnTo>
                    <a:pt x="2" y="285"/>
                  </a:lnTo>
                  <a:lnTo>
                    <a:pt x="1" y="273"/>
                  </a:lnTo>
                  <a:lnTo>
                    <a:pt x="0" y="260"/>
                  </a:lnTo>
                  <a:lnTo>
                    <a:pt x="0" y="247"/>
                  </a:lnTo>
                  <a:lnTo>
                    <a:pt x="0" y="235"/>
                  </a:lnTo>
                  <a:lnTo>
                    <a:pt x="1" y="222"/>
                  </a:lnTo>
                  <a:lnTo>
                    <a:pt x="2" y="210"/>
                  </a:lnTo>
                  <a:lnTo>
                    <a:pt x="4" y="198"/>
                  </a:lnTo>
                  <a:lnTo>
                    <a:pt x="7" y="186"/>
                  </a:lnTo>
                  <a:lnTo>
                    <a:pt x="10" y="174"/>
                  </a:lnTo>
                  <a:lnTo>
                    <a:pt x="14" y="162"/>
                  </a:lnTo>
                  <a:lnTo>
                    <a:pt x="18" y="152"/>
                  </a:lnTo>
                  <a:lnTo>
                    <a:pt x="23" y="140"/>
                  </a:lnTo>
                  <a:lnTo>
                    <a:pt x="28" y="130"/>
                  </a:lnTo>
                  <a:lnTo>
                    <a:pt x="35" y="120"/>
                  </a:lnTo>
                  <a:lnTo>
                    <a:pt x="41" y="109"/>
                  </a:lnTo>
                  <a:lnTo>
                    <a:pt x="48" y="100"/>
                  </a:lnTo>
                  <a:lnTo>
                    <a:pt x="55" y="90"/>
                  </a:lnTo>
                  <a:lnTo>
                    <a:pt x="62" y="81"/>
                  </a:lnTo>
                  <a:lnTo>
                    <a:pt x="70" y="73"/>
                  </a:lnTo>
                  <a:lnTo>
                    <a:pt x="80" y="64"/>
                  </a:lnTo>
                  <a:lnTo>
                    <a:pt x="88" y="56"/>
                  </a:lnTo>
                  <a:lnTo>
                    <a:pt x="97" y="49"/>
                  </a:lnTo>
                  <a:lnTo>
                    <a:pt x="107" y="43"/>
                  </a:lnTo>
                  <a:lnTo>
                    <a:pt x="117" y="36"/>
                  </a:lnTo>
                  <a:lnTo>
                    <a:pt x="127" y="30"/>
                  </a:lnTo>
                  <a:lnTo>
                    <a:pt x="138" y="25"/>
                  </a:lnTo>
                  <a:lnTo>
                    <a:pt x="148" y="20"/>
                  </a:lnTo>
                  <a:lnTo>
                    <a:pt x="160" y="16"/>
                  </a:lnTo>
                  <a:lnTo>
                    <a:pt x="171" y="11"/>
                  </a:lnTo>
                  <a:lnTo>
                    <a:pt x="182" y="8"/>
                  </a:lnTo>
                  <a:lnTo>
                    <a:pt x="194" y="5"/>
                  </a:lnTo>
                  <a:lnTo>
                    <a:pt x="207" y="3"/>
                  </a:lnTo>
                  <a:lnTo>
                    <a:pt x="219" y="1"/>
                  </a:lnTo>
                  <a:lnTo>
                    <a:pt x="231" y="0"/>
                  </a:lnTo>
                  <a:lnTo>
                    <a:pt x="244" y="0"/>
                  </a:lnTo>
                  <a:lnTo>
                    <a:pt x="256" y="0"/>
                  </a:lnTo>
                  <a:lnTo>
                    <a:pt x="268" y="1"/>
                  </a:lnTo>
                  <a:lnTo>
                    <a:pt x="281" y="3"/>
                  </a:lnTo>
                  <a:lnTo>
                    <a:pt x="293" y="5"/>
                  </a:lnTo>
                  <a:lnTo>
                    <a:pt x="304" y="8"/>
                  </a:lnTo>
                  <a:lnTo>
                    <a:pt x="317" y="11"/>
                  </a:lnTo>
                  <a:lnTo>
                    <a:pt x="328" y="16"/>
                  </a:lnTo>
                  <a:lnTo>
                    <a:pt x="339" y="20"/>
                  </a:lnTo>
                  <a:lnTo>
                    <a:pt x="349" y="25"/>
                  </a:lnTo>
                  <a:lnTo>
                    <a:pt x="360" y="30"/>
                  </a:lnTo>
                  <a:lnTo>
                    <a:pt x="370" y="36"/>
                  </a:lnTo>
                  <a:lnTo>
                    <a:pt x="380" y="43"/>
                  </a:lnTo>
                  <a:lnTo>
                    <a:pt x="389" y="49"/>
                  </a:lnTo>
                  <a:lnTo>
                    <a:pt x="399" y="56"/>
                  </a:lnTo>
                  <a:lnTo>
                    <a:pt x="408" y="64"/>
                  </a:lnTo>
                  <a:lnTo>
                    <a:pt x="416" y="73"/>
                  </a:lnTo>
                  <a:lnTo>
                    <a:pt x="424" y="81"/>
                  </a:lnTo>
                  <a:lnTo>
                    <a:pt x="432" y="90"/>
                  </a:lnTo>
                  <a:lnTo>
                    <a:pt x="440" y="100"/>
                  </a:lnTo>
                  <a:lnTo>
                    <a:pt x="446" y="109"/>
                  </a:lnTo>
                  <a:lnTo>
                    <a:pt x="453" y="120"/>
                  </a:lnTo>
                  <a:lnTo>
                    <a:pt x="458" y="130"/>
                  </a:lnTo>
                  <a:lnTo>
                    <a:pt x="464" y="140"/>
                  </a:lnTo>
                  <a:lnTo>
                    <a:pt x="468" y="152"/>
                  </a:lnTo>
                  <a:lnTo>
                    <a:pt x="473" y="162"/>
                  </a:lnTo>
                  <a:lnTo>
                    <a:pt x="476" y="174"/>
                  </a:lnTo>
                  <a:lnTo>
                    <a:pt x="481" y="186"/>
                  </a:lnTo>
                  <a:lnTo>
                    <a:pt x="483" y="198"/>
                  </a:lnTo>
                  <a:lnTo>
                    <a:pt x="485" y="210"/>
                  </a:lnTo>
                  <a:lnTo>
                    <a:pt x="487" y="222"/>
                  </a:lnTo>
                  <a:lnTo>
                    <a:pt x="488" y="235"/>
                  </a:lnTo>
                  <a:lnTo>
                    <a:pt x="488" y="247"/>
                  </a:lnTo>
                  <a:close/>
                </a:path>
              </a:pathLst>
            </a:custGeom>
            <a:solidFill>
              <a:srgbClr val="DC36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spcBef>
                  <a:spcPct val="50000"/>
                </a:spcBef>
                <a:defRPr/>
              </a:pPr>
              <a:endParaRPr lang="ru-RU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68" name="Freeform 29"/>
            <p:cNvSpPr>
              <a:spLocks/>
            </p:cNvSpPr>
            <p:nvPr/>
          </p:nvSpPr>
          <p:spPr bwMode="auto">
            <a:xfrm>
              <a:off x="230" y="247"/>
              <a:ext cx="35" cy="33"/>
            </a:xfrm>
            <a:custGeom>
              <a:avLst/>
              <a:gdLst/>
              <a:ahLst/>
              <a:cxnLst>
                <a:cxn ang="0">
                  <a:pos x="487" y="273"/>
                </a:cxn>
                <a:cxn ang="0">
                  <a:pos x="481" y="310"/>
                </a:cxn>
                <a:cxn ang="0">
                  <a:pos x="469" y="345"/>
                </a:cxn>
                <a:cxn ang="0">
                  <a:pos x="453" y="377"/>
                </a:cxn>
                <a:cxn ang="0">
                  <a:pos x="432" y="406"/>
                </a:cxn>
                <a:cxn ang="0">
                  <a:pos x="408" y="431"/>
                </a:cxn>
                <a:cxn ang="0">
                  <a:pos x="380" y="454"/>
                </a:cxn>
                <a:cxn ang="0">
                  <a:pos x="349" y="471"/>
                </a:cxn>
                <a:cxn ang="0">
                  <a:pos x="317" y="485"/>
                </a:cxn>
                <a:cxn ang="0">
                  <a:pos x="281" y="493"/>
                </a:cxn>
                <a:cxn ang="0">
                  <a:pos x="244" y="495"/>
                </a:cxn>
                <a:cxn ang="0">
                  <a:pos x="207" y="493"/>
                </a:cxn>
                <a:cxn ang="0">
                  <a:pos x="171" y="485"/>
                </a:cxn>
                <a:cxn ang="0">
                  <a:pos x="138" y="471"/>
                </a:cxn>
                <a:cxn ang="0">
                  <a:pos x="107" y="454"/>
                </a:cxn>
                <a:cxn ang="0">
                  <a:pos x="80" y="431"/>
                </a:cxn>
                <a:cxn ang="0">
                  <a:pos x="55" y="406"/>
                </a:cxn>
                <a:cxn ang="0">
                  <a:pos x="35" y="377"/>
                </a:cxn>
                <a:cxn ang="0">
                  <a:pos x="19" y="345"/>
                </a:cxn>
                <a:cxn ang="0">
                  <a:pos x="7" y="310"/>
                </a:cxn>
                <a:cxn ang="0">
                  <a:pos x="1" y="273"/>
                </a:cxn>
                <a:cxn ang="0">
                  <a:pos x="0" y="235"/>
                </a:cxn>
                <a:cxn ang="0">
                  <a:pos x="5" y="198"/>
                </a:cxn>
                <a:cxn ang="0">
                  <a:pos x="14" y="163"/>
                </a:cxn>
                <a:cxn ang="0">
                  <a:pos x="29" y="130"/>
                </a:cxn>
                <a:cxn ang="0">
                  <a:pos x="48" y="100"/>
                </a:cxn>
                <a:cxn ang="0">
                  <a:pos x="72" y="73"/>
                </a:cxn>
                <a:cxn ang="0">
                  <a:pos x="98" y="49"/>
                </a:cxn>
                <a:cxn ang="0">
                  <a:pos x="128" y="31"/>
                </a:cxn>
                <a:cxn ang="0">
                  <a:pos x="160" y="15"/>
                </a:cxn>
                <a:cxn ang="0">
                  <a:pos x="195" y="6"/>
                </a:cxn>
                <a:cxn ang="0">
                  <a:pos x="231" y="0"/>
                </a:cxn>
                <a:cxn ang="0">
                  <a:pos x="268" y="2"/>
                </a:cxn>
                <a:cxn ang="0">
                  <a:pos x="305" y="8"/>
                </a:cxn>
                <a:cxn ang="0">
                  <a:pos x="339" y="20"/>
                </a:cxn>
                <a:cxn ang="0">
                  <a:pos x="371" y="36"/>
                </a:cxn>
                <a:cxn ang="0">
                  <a:pos x="400" y="57"/>
                </a:cxn>
                <a:cxn ang="0">
                  <a:pos x="424" y="82"/>
                </a:cxn>
                <a:cxn ang="0">
                  <a:pos x="447" y="110"/>
                </a:cxn>
                <a:cxn ang="0">
                  <a:pos x="464" y="141"/>
                </a:cxn>
                <a:cxn ang="0">
                  <a:pos x="478" y="174"/>
                </a:cxn>
                <a:cxn ang="0">
                  <a:pos x="486" y="210"/>
                </a:cxn>
                <a:cxn ang="0">
                  <a:pos x="488" y="248"/>
                </a:cxn>
              </a:cxnLst>
              <a:rect l="0" t="0" r="r" b="b"/>
              <a:pathLst>
                <a:path w="488" h="495">
                  <a:moveTo>
                    <a:pt x="488" y="248"/>
                  </a:moveTo>
                  <a:lnTo>
                    <a:pt x="488" y="260"/>
                  </a:lnTo>
                  <a:lnTo>
                    <a:pt x="487" y="273"/>
                  </a:lnTo>
                  <a:lnTo>
                    <a:pt x="486" y="285"/>
                  </a:lnTo>
                  <a:lnTo>
                    <a:pt x="483" y="298"/>
                  </a:lnTo>
                  <a:lnTo>
                    <a:pt x="481" y="310"/>
                  </a:lnTo>
                  <a:lnTo>
                    <a:pt x="478" y="322"/>
                  </a:lnTo>
                  <a:lnTo>
                    <a:pt x="473" y="333"/>
                  </a:lnTo>
                  <a:lnTo>
                    <a:pt x="469" y="345"/>
                  </a:lnTo>
                  <a:lnTo>
                    <a:pt x="464" y="355"/>
                  </a:lnTo>
                  <a:lnTo>
                    <a:pt x="459" y="366"/>
                  </a:lnTo>
                  <a:lnTo>
                    <a:pt x="453" y="377"/>
                  </a:lnTo>
                  <a:lnTo>
                    <a:pt x="447" y="386"/>
                  </a:lnTo>
                  <a:lnTo>
                    <a:pt x="440" y="397"/>
                  </a:lnTo>
                  <a:lnTo>
                    <a:pt x="432" y="406"/>
                  </a:lnTo>
                  <a:lnTo>
                    <a:pt x="424" y="414"/>
                  </a:lnTo>
                  <a:lnTo>
                    <a:pt x="417" y="424"/>
                  </a:lnTo>
                  <a:lnTo>
                    <a:pt x="408" y="431"/>
                  </a:lnTo>
                  <a:lnTo>
                    <a:pt x="400" y="439"/>
                  </a:lnTo>
                  <a:lnTo>
                    <a:pt x="390" y="446"/>
                  </a:lnTo>
                  <a:lnTo>
                    <a:pt x="380" y="454"/>
                  </a:lnTo>
                  <a:lnTo>
                    <a:pt x="371" y="460"/>
                  </a:lnTo>
                  <a:lnTo>
                    <a:pt x="361" y="466"/>
                  </a:lnTo>
                  <a:lnTo>
                    <a:pt x="349" y="471"/>
                  </a:lnTo>
                  <a:lnTo>
                    <a:pt x="339" y="477"/>
                  </a:lnTo>
                  <a:lnTo>
                    <a:pt x="328" y="481"/>
                  </a:lnTo>
                  <a:lnTo>
                    <a:pt x="317" y="485"/>
                  </a:lnTo>
                  <a:lnTo>
                    <a:pt x="305" y="488"/>
                  </a:lnTo>
                  <a:lnTo>
                    <a:pt x="293" y="490"/>
                  </a:lnTo>
                  <a:lnTo>
                    <a:pt x="281" y="493"/>
                  </a:lnTo>
                  <a:lnTo>
                    <a:pt x="268" y="494"/>
                  </a:lnTo>
                  <a:lnTo>
                    <a:pt x="256" y="495"/>
                  </a:lnTo>
                  <a:lnTo>
                    <a:pt x="244" y="495"/>
                  </a:lnTo>
                  <a:lnTo>
                    <a:pt x="231" y="495"/>
                  </a:lnTo>
                  <a:lnTo>
                    <a:pt x="219" y="494"/>
                  </a:lnTo>
                  <a:lnTo>
                    <a:pt x="207" y="493"/>
                  </a:lnTo>
                  <a:lnTo>
                    <a:pt x="195" y="490"/>
                  </a:lnTo>
                  <a:lnTo>
                    <a:pt x="183" y="488"/>
                  </a:lnTo>
                  <a:lnTo>
                    <a:pt x="171" y="485"/>
                  </a:lnTo>
                  <a:lnTo>
                    <a:pt x="160" y="481"/>
                  </a:lnTo>
                  <a:lnTo>
                    <a:pt x="148" y="477"/>
                  </a:lnTo>
                  <a:lnTo>
                    <a:pt x="138" y="471"/>
                  </a:lnTo>
                  <a:lnTo>
                    <a:pt x="128" y="466"/>
                  </a:lnTo>
                  <a:lnTo>
                    <a:pt x="118" y="460"/>
                  </a:lnTo>
                  <a:lnTo>
                    <a:pt x="107" y="454"/>
                  </a:lnTo>
                  <a:lnTo>
                    <a:pt x="98" y="446"/>
                  </a:lnTo>
                  <a:lnTo>
                    <a:pt x="89" y="439"/>
                  </a:lnTo>
                  <a:lnTo>
                    <a:pt x="80" y="431"/>
                  </a:lnTo>
                  <a:lnTo>
                    <a:pt x="72" y="424"/>
                  </a:lnTo>
                  <a:lnTo>
                    <a:pt x="63" y="414"/>
                  </a:lnTo>
                  <a:lnTo>
                    <a:pt x="55" y="406"/>
                  </a:lnTo>
                  <a:lnTo>
                    <a:pt x="48" y="397"/>
                  </a:lnTo>
                  <a:lnTo>
                    <a:pt x="42" y="386"/>
                  </a:lnTo>
                  <a:lnTo>
                    <a:pt x="35" y="377"/>
                  </a:lnTo>
                  <a:lnTo>
                    <a:pt x="29" y="366"/>
                  </a:lnTo>
                  <a:lnTo>
                    <a:pt x="23" y="355"/>
                  </a:lnTo>
                  <a:lnTo>
                    <a:pt x="19" y="345"/>
                  </a:lnTo>
                  <a:lnTo>
                    <a:pt x="14" y="333"/>
                  </a:lnTo>
                  <a:lnTo>
                    <a:pt x="11" y="322"/>
                  </a:lnTo>
                  <a:lnTo>
                    <a:pt x="7" y="310"/>
                  </a:lnTo>
                  <a:lnTo>
                    <a:pt x="5" y="298"/>
                  </a:lnTo>
                  <a:lnTo>
                    <a:pt x="3" y="285"/>
                  </a:lnTo>
                  <a:lnTo>
                    <a:pt x="1" y="273"/>
                  </a:lnTo>
                  <a:lnTo>
                    <a:pt x="0" y="260"/>
                  </a:lnTo>
                  <a:lnTo>
                    <a:pt x="0" y="248"/>
                  </a:lnTo>
                  <a:lnTo>
                    <a:pt x="0" y="235"/>
                  </a:lnTo>
                  <a:lnTo>
                    <a:pt x="1" y="223"/>
                  </a:lnTo>
                  <a:lnTo>
                    <a:pt x="3" y="210"/>
                  </a:lnTo>
                  <a:lnTo>
                    <a:pt x="5" y="198"/>
                  </a:lnTo>
                  <a:lnTo>
                    <a:pt x="7" y="187"/>
                  </a:lnTo>
                  <a:lnTo>
                    <a:pt x="11" y="174"/>
                  </a:lnTo>
                  <a:lnTo>
                    <a:pt x="14" y="163"/>
                  </a:lnTo>
                  <a:lnTo>
                    <a:pt x="19" y="151"/>
                  </a:lnTo>
                  <a:lnTo>
                    <a:pt x="23" y="141"/>
                  </a:lnTo>
                  <a:lnTo>
                    <a:pt x="29" y="130"/>
                  </a:lnTo>
                  <a:lnTo>
                    <a:pt x="35" y="120"/>
                  </a:lnTo>
                  <a:lnTo>
                    <a:pt x="42" y="110"/>
                  </a:lnTo>
                  <a:lnTo>
                    <a:pt x="48" y="100"/>
                  </a:lnTo>
                  <a:lnTo>
                    <a:pt x="55" y="91"/>
                  </a:lnTo>
                  <a:lnTo>
                    <a:pt x="63" y="82"/>
                  </a:lnTo>
                  <a:lnTo>
                    <a:pt x="72" y="73"/>
                  </a:lnTo>
                  <a:lnTo>
                    <a:pt x="80" y="65"/>
                  </a:lnTo>
                  <a:lnTo>
                    <a:pt x="89" y="57"/>
                  </a:lnTo>
                  <a:lnTo>
                    <a:pt x="98" y="49"/>
                  </a:lnTo>
                  <a:lnTo>
                    <a:pt x="107" y="43"/>
                  </a:lnTo>
                  <a:lnTo>
                    <a:pt x="118" y="36"/>
                  </a:lnTo>
                  <a:lnTo>
                    <a:pt x="128" y="31"/>
                  </a:lnTo>
                  <a:lnTo>
                    <a:pt x="138" y="24"/>
                  </a:lnTo>
                  <a:lnTo>
                    <a:pt x="148" y="20"/>
                  </a:lnTo>
                  <a:lnTo>
                    <a:pt x="160" y="15"/>
                  </a:lnTo>
                  <a:lnTo>
                    <a:pt x="171" y="12"/>
                  </a:lnTo>
                  <a:lnTo>
                    <a:pt x="183" y="8"/>
                  </a:lnTo>
                  <a:lnTo>
                    <a:pt x="195" y="6"/>
                  </a:lnTo>
                  <a:lnTo>
                    <a:pt x="207" y="4"/>
                  </a:lnTo>
                  <a:lnTo>
                    <a:pt x="219" y="2"/>
                  </a:lnTo>
                  <a:lnTo>
                    <a:pt x="231" y="0"/>
                  </a:lnTo>
                  <a:lnTo>
                    <a:pt x="244" y="0"/>
                  </a:lnTo>
                  <a:lnTo>
                    <a:pt x="256" y="0"/>
                  </a:lnTo>
                  <a:lnTo>
                    <a:pt x="268" y="2"/>
                  </a:lnTo>
                  <a:lnTo>
                    <a:pt x="281" y="4"/>
                  </a:lnTo>
                  <a:lnTo>
                    <a:pt x="293" y="6"/>
                  </a:lnTo>
                  <a:lnTo>
                    <a:pt x="305" y="8"/>
                  </a:lnTo>
                  <a:lnTo>
                    <a:pt x="317" y="12"/>
                  </a:lnTo>
                  <a:lnTo>
                    <a:pt x="328" y="15"/>
                  </a:lnTo>
                  <a:lnTo>
                    <a:pt x="339" y="20"/>
                  </a:lnTo>
                  <a:lnTo>
                    <a:pt x="349" y="24"/>
                  </a:lnTo>
                  <a:lnTo>
                    <a:pt x="361" y="31"/>
                  </a:lnTo>
                  <a:lnTo>
                    <a:pt x="371" y="36"/>
                  </a:lnTo>
                  <a:lnTo>
                    <a:pt x="380" y="43"/>
                  </a:lnTo>
                  <a:lnTo>
                    <a:pt x="390" y="49"/>
                  </a:lnTo>
                  <a:lnTo>
                    <a:pt x="400" y="57"/>
                  </a:lnTo>
                  <a:lnTo>
                    <a:pt x="408" y="65"/>
                  </a:lnTo>
                  <a:lnTo>
                    <a:pt x="417" y="73"/>
                  </a:lnTo>
                  <a:lnTo>
                    <a:pt x="424" y="82"/>
                  </a:lnTo>
                  <a:lnTo>
                    <a:pt x="432" y="91"/>
                  </a:lnTo>
                  <a:lnTo>
                    <a:pt x="440" y="100"/>
                  </a:lnTo>
                  <a:lnTo>
                    <a:pt x="447" y="110"/>
                  </a:lnTo>
                  <a:lnTo>
                    <a:pt x="453" y="120"/>
                  </a:lnTo>
                  <a:lnTo>
                    <a:pt x="459" y="130"/>
                  </a:lnTo>
                  <a:lnTo>
                    <a:pt x="464" y="141"/>
                  </a:lnTo>
                  <a:lnTo>
                    <a:pt x="469" y="151"/>
                  </a:lnTo>
                  <a:lnTo>
                    <a:pt x="473" y="163"/>
                  </a:lnTo>
                  <a:lnTo>
                    <a:pt x="478" y="174"/>
                  </a:lnTo>
                  <a:lnTo>
                    <a:pt x="481" y="187"/>
                  </a:lnTo>
                  <a:lnTo>
                    <a:pt x="483" y="198"/>
                  </a:lnTo>
                  <a:lnTo>
                    <a:pt x="486" y="210"/>
                  </a:lnTo>
                  <a:lnTo>
                    <a:pt x="487" y="223"/>
                  </a:lnTo>
                  <a:lnTo>
                    <a:pt x="488" y="235"/>
                  </a:lnTo>
                  <a:lnTo>
                    <a:pt x="488" y="248"/>
                  </a:lnTo>
                  <a:close/>
                </a:path>
              </a:pathLst>
            </a:custGeom>
            <a:solidFill>
              <a:srgbClr val="DC36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spcBef>
                  <a:spcPct val="50000"/>
                </a:spcBef>
                <a:defRPr/>
              </a:pPr>
              <a:endParaRPr lang="ru-RU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69" name="Freeform 30"/>
            <p:cNvSpPr>
              <a:spLocks/>
            </p:cNvSpPr>
            <p:nvPr/>
          </p:nvSpPr>
          <p:spPr bwMode="auto">
            <a:xfrm>
              <a:off x="257" y="290"/>
              <a:ext cx="35" cy="33"/>
            </a:xfrm>
            <a:custGeom>
              <a:avLst/>
              <a:gdLst/>
              <a:ahLst/>
              <a:cxnLst>
                <a:cxn ang="0">
                  <a:pos x="487" y="272"/>
                </a:cxn>
                <a:cxn ang="0">
                  <a:pos x="481" y="309"/>
                </a:cxn>
                <a:cxn ang="0">
                  <a:pos x="470" y="344"/>
                </a:cxn>
                <a:cxn ang="0">
                  <a:pos x="453" y="376"/>
                </a:cxn>
                <a:cxn ang="0">
                  <a:pos x="433" y="405"/>
                </a:cxn>
                <a:cxn ang="0">
                  <a:pos x="409" y="430"/>
                </a:cxn>
                <a:cxn ang="0">
                  <a:pos x="381" y="453"/>
                </a:cxn>
                <a:cxn ang="0">
                  <a:pos x="351" y="471"/>
                </a:cxn>
                <a:cxn ang="0">
                  <a:pos x="317" y="483"/>
                </a:cxn>
                <a:cxn ang="0">
                  <a:pos x="282" y="492"/>
                </a:cxn>
                <a:cxn ang="0">
                  <a:pos x="244" y="495"/>
                </a:cxn>
                <a:cxn ang="0">
                  <a:pos x="207" y="492"/>
                </a:cxn>
                <a:cxn ang="0">
                  <a:pos x="172" y="483"/>
                </a:cxn>
                <a:cxn ang="0">
                  <a:pos x="138" y="471"/>
                </a:cxn>
                <a:cxn ang="0">
                  <a:pos x="108" y="453"/>
                </a:cxn>
                <a:cxn ang="0">
                  <a:pos x="80" y="430"/>
                </a:cxn>
                <a:cxn ang="0">
                  <a:pos x="56" y="405"/>
                </a:cxn>
                <a:cxn ang="0">
                  <a:pos x="36" y="376"/>
                </a:cxn>
                <a:cxn ang="0">
                  <a:pos x="19" y="344"/>
                </a:cxn>
                <a:cxn ang="0">
                  <a:pos x="8" y="309"/>
                </a:cxn>
                <a:cxn ang="0">
                  <a:pos x="2" y="272"/>
                </a:cxn>
                <a:cxn ang="0">
                  <a:pos x="1" y="235"/>
                </a:cxn>
                <a:cxn ang="0">
                  <a:pos x="5" y="197"/>
                </a:cxn>
                <a:cxn ang="0">
                  <a:pos x="15" y="162"/>
                </a:cxn>
                <a:cxn ang="0">
                  <a:pos x="30" y="129"/>
                </a:cxn>
                <a:cxn ang="0">
                  <a:pos x="49" y="99"/>
                </a:cxn>
                <a:cxn ang="0">
                  <a:pos x="72" y="73"/>
                </a:cxn>
                <a:cxn ang="0">
                  <a:pos x="98" y="49"/>
                </a:cxn>
                <a:cxn ang="0">
                  <a:pos x="128" y="30"/>
                </a:cxn>
                <a:cxn ang="0">
                  <a:pos x="161" y="14"/>
                </a:cxn>
                <a:cxn ang="0">
                  <a:pos x="195" y="5"/>
                </a:cxn>
                <a:cxn ang="0">
                  <a:pos x="232" y="0"/>
                </a:cxn>
                <a:cxn ang="0">
                  <a:pos x="270" y="1"/>
                </a:cxn>
                <a:cxn ang="0">
                  <a:pos x="305" y="7"/>
                </a:cxn>
                <a:cxn ang="0">
                  <a:pos x="339" y="19"/>
                </a:cxn>
                <a:cxn ang="0">
                  <a:pos x="371" y="35"/>
                </a:cxn>
                <a:cxn ang="0">
                  <a:pos x="400" y="56"/>
                </a:cxn>
                <a:cxn ang="0">
                  <a:pos x="425" y="81"/>
                </a:cxn>
                <a:cxn ang="0">
                  <a:pos x="447" y="109"/>
                </a:cxn>
                <a:cxn ang="0">
                  <a:pos x="464" y="140"/>
                </a:cxn>
                <a:cxn ang="0">
                  <a:pos x="478" y="174"/>
                </a:cxn>
                <a:cxn ang="0">
                  <a:pos x="486" y="210"/>
                </a:cxn>
                <a:cxn ang="0">
                  <a:pos x="489" y="247"/>
                </a:cxn>
              </a:cxnLst>
              <a:rect l="0" t="0" r="r" b="b"/>
              <a:pathLst>
                <a:path w="489" h="495">
                  <a:moveTo>
                    <a:pt x="489" y="247"/>
                  </a:moveTo>
                  <a:lnTo>
                    <a:pt x="488" y="260"/>
                  </a:lnTo>
                  <a:lnTo>
                    <a:pt x="487" y="272"/>
                  </a:lnTo>
                  <a:lnTo>
                    <a:pt x="486" y="285"/>
                  </a:lnTo>
                  <a:lnTo>
                    <a:pt x="484" y="297"/>
                  </a:lnTo>
                  <a:lnTo>
                    <a:pt x="481" y="309"/>
                  </a:lnTo>
                  <a:lnTo>
                    <a:pt x="478" y="321"/>
                  </a:lnTo>
                  <a:lnTo>
                    <a:pt x="474" y="333"/>
                  </a:lnTo>
                  <a:lnTo>
                    <a:pt x="470" y="344"/>
                  </a:lnTo>
                  <a:lnTo>
                    <a:pt x="464" y="354"/>
                  </a:lnTo>
                  <a:lnTo>
                    <a:pt x="459" y="366"/>
                  </a:lnTo>
                  <a:lnTo>
                    <a:pt x="453" y="376"/>
                  </a:lnTo>
                  <a:lnTo>
                    <a:pt x="447" y="386"/>
                  </a:lnTo>
                  <a:lnTo>
                    <a:pt x="440" y="396"/>
                  </a:lnTo>
                  <a:lnTo>
                    <a:pt x="433" y="405"/>
                  </a:lnTo>
                  <a:lnTo>
                    <a:pt x="425" y="414"/>
                  </a:lnTo>
                  <a:lnTo>
                    <a:pt x="417" y="422"/>
                  </a:lnTo>
                  <a:lnTo>
                    <a:pt x="409" y="430"/>
                  </a:lnTo>
                  <a:lnTo>
                    <a:pt x="400" y="439"/>
                  </a:lnTo>
                  <a:lnTo>
                    <a:pt x="391" y="446"/>
                  </a:lnTo>
                  <a:lnTo>
                    <a:pt x="381" y="453"/>
                  </a:lnTo>
                  <a:lnTo>
                    <a:pt x="371" y="459"/>
                  </a:lnTo>
                  <a:lnTo>
                    <a:pt x="361" y="465"/>
                  </a:lnTo>
                  <a:lnTo>
                    <a:pt x="351" y="471"/>
                  </a:lnTo>
                  <a:lnTo>
                    <a:pt x="339" y="475"/>
                  </a:lnTo>
                  <a:lnTo>
                    <a:pt x="328" y="480"/>
                  </a:lnTo>
                  <a:lnTo>
                    <a:pt x="317" y="483"/>
                  </a:lnTo>
                  <a:lnTo>
                    <a:pt x="305" y="487"/>
                  </a:lnTo>
                  <a:lnTo>
                    <a:pt x="293" y="490"/>
                  </a:lnTo>
                  <a:lnTo>
                    <a:pt x="282" y="492"/>
                  </a:lnTo>
                  <a:lnTo>
                    <a:pt x="270" y="494"/>
                  </a:lnTo>
                  <a:lnTo>
                    <a:pt x="257" y="495"/>
                  </a:lnTo>
                  <a:lnTo>
                    <a:pt x="244" y="495"/>
                  </a:lnTo>
                  <a:lnTo>
                    <a:pt x="232" y="495"/>
                  </a:lnTo>
                  <a:lnTo>
                    <a:pt x="219" y="494"/>
                  </a:lnTo>
                  <a:lnTo>
                    <a:pt x="207" y="492"/>
                  </a:lnTo>
                  <a:lnTo>
                    <a:pt x="195" y="490"/>
                  </a:lnTo>
                  <a:lnTo>
                    <a:pt x="183" y="487"/>
                  </a:lnTo>
                  <a:lnTo>
                    <a:pt x="172" y="483"/>
                  </a:lnTo>
                  <a:lnTo>
                    <a:pt x="161" y="480"/>
                  </a:lnTo>
                  <a:lnTo>
                    <a:pt x="150" y="475"/>
                  </a:lnTo>
                  <a:lnTo>
                    <a:pt x="138" y="471"/>
                  </a:lnTo>
                  <a:lnTo>
                    <a:pt x="128" y="465"/>
                  </a:lnTo>
                  <a:lnTo>
                    <a:pt x="118" y="459"/>
                  </a:lnTo>
                  <a:lnTo>
                    <a:pt x="108" y="453"/>
                  </a:lnTo>
                  <a:lnTo>
                    <a:pt x="98" y="446"/>
                  </a:lnTo>
                  <a:lnTo>
                    <a:pt x="89" y="439"/>
                  </a:lnTo>
                  <a:lnTo>
                    <a:pt x="80" y="430"/>
                  </a:lnTo>
                  <a:lnTo>
                    <a:pt x="72" y="422"/>
                  </a:lnTo>
                  <a:lnTo>
                    <a:pt x="63" y="414"/>
                  </a:lnTo>
                  <a:lnTo>
                    <a:pt x="56" y="405"/>
                  </a:lnTo>
                  <a:lnTo>
                    <a:pt x="49" y="396"/>
                  </a:lnTo>
                  <a:lnTo>
                    <a:pt x="42" y="386"/>
                  </a:lnTo>
                  <a:lnTo>
                    <a:pt x="36" y="376"/>
                  </a:lnTo>
                  <a:lnTo>
                    <a:pt x="30" y="366"/>
                  </a:lnTo>
                  <a:lnTo>
                    <a:pt x="24" y="354"/>
                  </a:lnTo>
                  <a:lnTo>
                    <a:pt x="19" y="344"/>
                  </a:lnTo>
                  <a:lnTo>
                    <a:pt x="15" y="333"/>
                  </a:lnTo>
                  <a:lnTo>
                    <a:pt x="11" y="321"/>
                  </a:lnTo>
                  <a:lnTo>
                    <a:pt x="8" y="309"/>
                  </a:lnTo>
                  <a:lnTo>
                    <a:pt x="5" y="297"/>
                  </a:lnTo>
                  <a:lnTo>
                    <a:pt x="3" y="285"/>
                  </a:lnTo>
                  <a:lnTo>
                    <a:pt x="2" y="272"/>
                  </a:lnTo>
                  <a:lnTo>
                    <a:pt x="1" y="260"/>
                  </a:lnTo>
                  <a:lnTo>
                    <a:pt x="0" y="247"/>
                  </a:lnTo>
                  <a:lnTo>
                    <a:pt x="1" y="235"/>
                  </a:lnTo>
                  <a:lnTo>
                    <a:pt x="2" y="222"/>
                  </a:lnTo>
                  <a:lnTo>
                    <a:pt x="3" y="210"/>
                  </a:lnTo>
                  <a:lnTo>
                    <a:pt x="5" y="197"/>
                  </a:lnTo>
                  <a:lnTo>
                    <a:pt x="8" y="185"/>
                  </a:lnTo>
                  <a:lnTo>
                    <a:pt x="11" y="174"/>
                  </a:lnTo>
                  <a:lnTo>
                    <a:pt x="15" y="162"/>
                  </a:lnTo>
                  <a:lnTo>
                    <a:pt x="19" y="151"/>
                  </a:lnTo>
                  <a:lnTo>
                    <a:pt x="24" y="140"/>
                  </a:lnTo>
                  <a:lnTo>
                    <a:pt x="30" y="129"/>
                  </a:lnTo>
                  <a:lnTo>
                    <a:pt x="36" y="118"/>
                  </a:lnTo>
                  <a:lnTo>
                    <a:pt x="42" y="109"/>
                  </a:lnTo>
                  <a:lnTo>
                    <a:pt x="49" y="99"/>
                  </a:lnTo>
                  <a:lnTo>
                    <a:pt x="56" y="89"/>
                  </a:lnTo>
                  <a:lnTo>
                    <a:pt x="63" y="81"/>
                  </a:lnTo>
                  <a:lnTo>
                    <a:pt x="72" y="73"/>
                  </a:lnTo>
                  <a:lnTo>
                    <a:pt x="80" y="64"/>
                  </a:lnTo>
                  <a:lnTo>
                    <a:pt x="89" y="56"/>
                  </a:lnTo>
                  <a:lnTo>
                    <a:pt x="98" y="49"/>
                  </a:lnTo>
                  <a:lnTo>
                    <a:pt x="108" y="42"/>
                  </a:lnTo>
                  <a:lnTo>
                    <a:pt x="118" y="35"/>
                  </a:lnTo>
                  <a:lnTo>
                    <a:pt x="128" y="30"/>
                  </a:lnTo>
                  <a:lnTo>
                    <a:pt x="138" y="24"/>
                  </a:lnTo>
                  <a:lnTo>
                    <a:pt x="150" y="19"/>
                  </a:lnTo>
                  <a:lnTo>
                    <a:pt x="161" y="14"/>
                  </a:lnTo>
                  <a:lnTo>
                    <a:pt x="172" y="10"/>
                  </a:lnTo>
                  <a:lnTo>
                    <a:pt x="183" y="7"/>
                  </a:lnTo>
                  <a:lnTo>
                    <a:pt x="195" y="5"/>
                  </a:lnTo>
                  <a:lnTo>
                    <a:pt x="207" y="3"/>
                  </a:lnTo>
                  <a:lnTo>
                    <a:pt x="219" y="1"/>
                  </a:lnTo>
                  <a:lnTo>
                    <a:pt x="232" y="0"/>
                  </a:lnTo>
                  <a:lnTo>
                    <a:pt x="244" y="0"/>
                  </a:lnTo>
                  <a:lnTo>
                    <a:pt x="257" y="0"/>
                  </a:lnTo>
                  <a:lnTo>
                    <a:pt x="270" y="1"/>
                  </a:lnTo>
                  <a:lnTo>
                    <a:pt x="282" y="3"/>
                  </a:lnTo>
                  <a:lnTo>
                    <a:pt x="293" y="5"/>
                  </a:lnTo>
                  <a:lnTo>
                    <a:pt x="305" y="7"/>
                  </a:lnTo>
                  <a:lnTo>
                    <a:pt x="317" y="10"/>
                  </a:lnTo>
                  <a:lnTo>
                    <a:pt x="328" y="14"/>
                  </a:lnTo>
                  <a:lnTo>
                    <a:pt x="339" y="19"/>
                  </a:lnTo>
                  <a:lnTo>
                    <a:pt x="351" y="24"/>
                  </a:lnTo>
                  <a:lnTo>
                    <a:pt x="361" y="30"/>
                  </a:lnTo>
                  <a:lnTo>
                    <a:pt x="371" y="35"/>
                  </a:lnTo>
                  <a:lnTo>
                    <a:pt x="381" y="42"/>
                  </a:lnTo>
                  <a:lnTo>
                    <a:pt x="391" y="49"/>
                  </a:lnTo>
                  <a:lnTo>
                    <a:pt x="400" y="56"/>
                  </a:lnTo>
                  <a:lnTo>
                    <a:pt x="409" y="64"/>
                  </a:lnTo>
                  <a:lnTo>
                    <a:pt x="417" y="73"/>
                  </a:lnTo>
                  <a:lnTo>
                    <a:pt x="425" y="81"/>
                  </a:lnTo>
                  <a:lnTo>
                    <a:pt x="433" y="89"/>
                  </a:lnTo>
                  <a:lnTo>
                    <a:pt x="440" y="99"/>
                  </a:lnTo>
                  <a:lnTo>
                    <a:pt x="447" y="109"/>
                  </a:lnTo>
                  <a:lnTo>
                    <a:pt x="453" y="118"/>
                  </a:lnTo>
                  <a:lnTo>
                    <a:pt x="459" y="129"/>
                  </a:lnTo>
                  <a:lnTo>
                    <a:pt x="464" y="140"/>
                  </a:lnTo>
                  <a:lnTo>
                    <a:pt x="470" y="151"/>
                  </a:lnTo>
                  <a:lnTo>
                    <a:pt x="474" y="162"/>
                  </a:lnTo>
                  <a:lnTo>
                    <a:pt x="478" y="174"/>
                  </a:lnTo>
                  <a:lnTo>
                    <a:pt x="481" y="185"/>
                  </a:lnTo>
                  <a:lnTo>
                    <a:pt x="484" y="197"/>
                  </a:lnTo>
                  <a:lnTo>
                    <a:pt x="486" y="210"/>
                  </a:lnTo>
                  <a:lnTo>
                    <a:pt x="487" y="222"/>
                  </a:lnTo>
                  <a:lnTo>
                    <a:pt x="488" y="235"/>
                  </a:lnTo>
                  <a:lnTo>
                    <a:pt x="489" y="247"/>
                  </a:lnTo>
                  <a:close/>
                </a:path>
              </a:pathLst>
            </a:custGeom>
            <a:solidFill>
              <a:srgbClr val="DC36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spcBef>
                  <a:spcPct val="50000"/>
                </a:spcBef>
                <a:defRPr/>
              </a:pPr>
              <a:endParaRPr lang="ru-RU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70" name="Rectangle 31"/>
            <p:cNvSpPr>
              <a:spLocks noChangeArrowheads="1"/>
            </p:cNvSpPr>
            <p:nvPr/>
          </p:nvSpPr>
          <p:spPr bwMode="auto">
            <a:xfrm>
              <a:off x="728" y="286"/>
              <a:ext cx="32" cy="13"/>
            </a:xfrm>
            <a:prstGeom prst="rect">
              <a:avLst/>
            </a:prstGeom>
            <a:solidFill>
              <a:srgbClr val="72706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spcBef>
                  <a:spcPct val="50000"/>
                </a:spcBef>
                <a:defRPr/>
              </a:pPr>
              <a:endParaRPr lang="ru-RU">
                <a:solidFill>
                  <a:schemeClr val="tx2"/>
                </a:solidFill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</p:sldLayoutIdLst>
  <p:transition/>
  <p:hf hdr="0" ftr="0" dt="0"/>
  <p:txStyles>
    <p:titleStyle>
      <a:lvl1pPr algn="l" defTabSz="1042988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60000"/>
        <a:buFont typeface="Helios"/>
        <a:defRPr sz="3600">
          <a:solidFill>
            <a:srgbClr val="C00000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60000"/>
        <a:buFont typeface="Helios"/>
        <a:defRPr sz="3600">
          <a:solidFill>
            <a:srgbClr val="C00000"/>
          </a:solidFill>
          <a:latin typeface="Arial" pitchFamily="34" charset="0"/>
        </a:defRPr>
      </a:lvl2pPr>
      <a:lvl3pPr algn="l" defTabSz="1042988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60000"/>
        <a:buFont typeface="Helios"/>
        <a:defRPr sz="3600">
          <a:solidFill>
            <a:srgbClr val="C00000"/>
          </a:solidFill>
          <a:latin typeface="Arial" pitchFamily="34" charset="0"/>
        </a:defRPr>
      </a:lvl3pPr>
      <a:lvl4pPr algn="l" defTabSz="1042988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60000"/>
        <a:buFont typeface="Helios"/>
        <a:defRPr sz="3600">
          <a:solidFill>
            <a:srgbClr val="C00000"/>
          </a:solidFill>
          <a:latin typeface="Arial" pitchFamily="34" charset="0"/>
        </a:defRPr>
      </a:lvl4pPr>
      <a:lvl5pPr algn="l" defTabSz="1042988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60000"/>
        <a:buFont typeface="Helios"/>
        <a:defRPr sz="3600">
          <a:solidFill>
            <a:srgbClr val="C00000"/>
          </a:solidFill>
          <a:latin typeface="Arial" pitchFamily="34" charset="0"/>
        </a:defRPr>
      </a:lvl5pPr>
      <a:lvl6pPr marL="457200" algn="l" defTabSz="1042988" rtl="0" fontAlgn="base">
        <a:spcBef>
          <a:spcPct val="20000"/>
        </a:spcBef>
        <a:spcAft>
          <a:spcPct val="0"/>
        </a:spcAft>
        <a:buClr>
          <a:srgbClr val="CC0000"/>
        </a:buClr>
        <a:buSzPct val="60000"/>
        <a:buFont typeface="Helios" charset="0"/>
        <a:defRPr sz="3600">
          <a:solidFill>
            <a:srgbClr val="5F5F5F"/>
          </a:solidFill>
          <a:latin typeface="Arial" pitchFamily="34" charset="0"/>
        </a:defRPr>
      </a:lvl6pPr>
      <a:lvl7pPr marL="914400" algn="l" defTabSz="1042988" rtl="0" fontAlgn="base">
        <a:spcBef>
          <a:spcPct val="20000"/>
        </a:spcBef>
        <a:spcAft>
          <a:spcPct val="0"/>
        </a:spcAft>
        <a:buClr>
          <a:srgbClr val="CC0000"/>
        </a:buClr>
        <a:buSzPct val="60000"/>
        <a:buFont typeface="Helios" charset="0"/>
        <a:defRPr sz="3600">
          <a:solidFill>
            <a:srgbClr val="5F5F5F"/>
          </a:solidFill>
          <a:latin typeface="Arial" pitchFamily="34" charset="0"/>
        </a:defRPr>
      </a:lvl7pPr>
      <a:lvl8pPr marL="1371600" algn="l" defTabSz="1042988" rtl="0" fontAlgn="base">
        <a:spcBef>
          <a:spcPct val="20000"/>
        </a:spcBef>
        <a:spcAft>
          <a:spcPct val="0"/>
        </a:spcAft>
        <a:buClr>
          <a:srgbClr val="CC0000"/>
        </a:buClr>
        <a:buSzPct val="60000"/>
        <a:buFont typeface="Helios" charset="0"/>
        <a:defRPr sz="3600">
          <a:solidFill>
            <a:srgbClr val="5F5F5F"/>
          </a:solidFill>
          <a:latin typeface="Arial" pitchFamily="34" charset="0"/>
        </a:defRPr>
      </a:lvl8pPr>
      <a:lvl9pPr marL="1828800" algn="l" defTabSz="1042988" rtl="0" fontAlgn="base">
        <a:spcBef>
          <a:spcPct val="20000"/>
        </a:spcBef>
        <a:spcAft>
          <a:spcPct val="0"/>
        </a:spcAft>
        <a:buClr>
          <a:srgbClr val="CC0000"/>
        </a:buClr>
        <a:buSzPct val="60000"/>
        <a:buFont typeface="Helios" charset="0"/>
        <a:defRPr sz="3600">
          <a:solidFill>
            <a:srgbClr val="5F5F5F"/>
          </a:solidFill>
          <a:latin typeface="Arial" pitchFamily="34" charset="0"/>
        </a:defRPr>
      </a:lvl9pPr>
    </p:titleStyle>
    <p:bodyStyle>
      <a:lvl1pPr marL="342900" indent="-342900" algn="l" defTabSz="1042988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60000"/>
        <a:buFont typeface="Helios"/>
        <a:buChar char="•"/>
        <a:defRPr sz="1400">
          <a:solidFill>
            <a:srgbClr val="5F5F5F"/>
          </a:solidFill>
          <a:latin typeface="+mn-lt"/>
          <a:ea typeface="+mn-ea"/>
          <a:cs typeface="+mn-cs"/>
        </a:defRPr>
      </a:lvl1pPr>
      <a:lvl2pPr marL="719138" indent="-266700" algn="l" defTabSz="1042988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>
          <a:solidFill>
            <a:schemeClr val="tx1"/>
          </a:solidFill>
          <a:latin typeface="+mn-lt"/>
        </a:defRPr>
      </a:lvl2pPr>
      <a:lvl3pPr marL="992188" indent="684213" algn="l" defTabSz="1042988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60000"/>
        <a:buFont typeface="Helios"/>
        <a:buChar char="►"/>
        <a:defRPr sz="1400">
          <a:solidFill>
            <a:schemeClr val="tx1"/>
          </a:solidFill>
          <a:latin typeface="+mn-lt"/>
        </a:defRPr>
      </a:lvl3pPr>
      <a:lvl4pPr marL="2117725" indent="-261938" algn="l" defTabSz="1042988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60000"/>
        <a:buFont typeface="Helios"/>
        <a:buChar char="►"/>
        <a:defRPr sz="1400">
          <a:solidFill>
            <a:schemeClr val="tx1"/>
          </a:solidFill>
          <a:latin typeface="+mn-lt"/>
        </a:defRPr>
      </a:lvl4pPr>
      <a:lvl5pPr marL="2554288" indent="-257175" algn="l" defTabSz="1042988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60000"/>
        <a:buFont typeface="Helios"/>
        <a:buChar char="►"/>
        <a:defRPr sz="1400">
          <a:solidFill>
            <a:schemeClr val="tx1"/>
          </a:solidFill>
          <a:latin typeface="+mn-lt"/>
        </a:defRPr>
      </a:lvl5pPr>
      <a:lvl6pPr marL="3011488" indent="-257175" algn="l" defTabSz="1042988" rtl="0" fontAlgn="base">
        <a:spcBef>
          <a:spcPct val="20000"/>
        </a:spcBef>
        <a:spcAft>
          <a:spcPct val="0"/>
        </a:spcAft>
        <a:buClr>
          <a:srgbClr val="CC0000"/>
        </a:buClr>
        <a:buSzPct val="60000"/>
        <a:buFont typeface="Helios" charset="0"/>
        <a:buChar char="►"/>
        <a:defRPr sz="1400">
          <a:solidFill>
            <a:schemeClr val="tx1"/>
          </a:solidFill>
          <a:latin typeface="+mn-lt"/>
        </a:defRPr>
      </a:lvl6pPr>
      <a:lvl7pPr marL="3468688" indent="-257175" algn="l" defTabSz="1042988" rtl="0" fontAlgn="base">
        <a:spcBef>
          <a:spcPct val="20000"/>
        </a:spcBef>
        <a:spcAft>
          <a:spcPct val="0"/>
        </a:spcAft>
        <a:buClr>
          <a:srgbClr val="CC0000"/>
        </a:buClr>
        <a:buSzPct val="60000"/>
        <a:buFont typeface="Helios" charset="0"/>
        <a:buChar char="►"/>
        <a:defRPr sz="1400">
          <a:solidFill>
            <a:schemeClr val="tx1"/>
          </a:solidFill>
          <a:latin typeface="+mn-lt"/>
        </a:defRPr>
      </a:lvl7pPr>
      <a:lvl8pPr marL="3925888" indent="-257175" algn="l" defTabSz="1042988" rtl="0" fontAlgn="base">
        <a:spcBef>
          <a:spcPct val="20000"/>
        </a:spcBef>
        <a:spcAft>
          <a:spcPct val="0"/>
        </a:spcAft>
        <a:buClr>
          <a:srgbClr val="CC0000"/>
        </a:buClr>
        <a:buSzPct val="60000"/>
        <a:buFont typeface="Helios" charset="0"/>
        <a:buChar char="►"/>
        <a:defRPr sz="1400">
          <a:solidFill>
            <a:schemeClr val="tx1"/>
          </a:solidFill>
          <a:latin typeface="+mn-lt"/>
        </a:defRPr>
      </a:lvl8pPr>
      <a:lvl9pPr marL="4383088" indent="-257175" algn="l" defTabSz="1042988" rtl="0" fontAlgn="base">
        <a:spcBef>
          <a:spcPct val="20000"/>
        </a:spcBef>
        <a:spcAft>
          <a:spcPct val="0"/>
        </a:spcAft>
        <a:buClr>
          <a:srgbClr val="CC0000"/>
        </a:buClr>
        <a:buSzPct val="60000"/>
        <a:buFont typeface="Helios" charset="0"/>
        <a:buChar char="►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Line 54"/>
          <p:cNvSpPr>
            <a:spLocks noChangeShapeType="1"/>
          </p:cNvSpPr>
          <p:nvPr/>
        </p:nvSpPr>
        <p:spPr bwMode="auto">
          <a:xfrm>
            <a:off x="2789238" y="7702550"/>
            <a:ext cx="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ru-RU"/>
          </a:p>
        </p:txBody>
      </p:sp>
      <p:sp>
        <p:nvSpPr>
          <p:cNvPr id="1081" name="Line 57"/>
          <p:cNvSpPr>
            <a:spLocks noChangeShapeType="1"/>
          </p:cNvSpPr>
          <p:nvPr/>
        </p:nvSpPr>
        <p:spPr bwMode="auto">
          <a:xfrm>
            <a:off x="2789238" y="7702550"/>
            <a:ext cx="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ru-RU"/>
          </a:p>
        </p:txBody>
      </p:sp>
      <p:sp>
        <p:nvSpPr>
          <p:cNvPr id="1085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07413" y="271463"/>
            <a:ext cx="1804987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056" tIns="52026" rIns="104056" bIns="5202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55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18B7A797-3068-4140-B037-A2B79DC233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86" name="Line 62"/>
          <p:cNvSpPr>
            <a:spLocks noChangeShapeType="1"/>
          </p:cNvSpPr>
          <p:nvPr/>
        </p:nvSpPr>
        <p:spPr bwMode="auto">
          <a:xfrm flipH="1">
            <a:off x="2173288" y="420688"/>
            <a:ext cx="1587" cy="6837362"/>
          </a:xfrm>
          <a:prstGeom prst="line">
            <a:avLst/>
          </a:prstGeom>
          <a:noFill/>
          <a:ln w="9525">
            <a:solidFill>
              <a:srgbClr val="3E3F4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ru-RU"/>
          </a:p>
        </p:txBody>
      </p:sp>
      <p:sp>
        <p:nvSpPr>
          <p:cNvPr id="1087" name="Line 63"/>
          <p:cNvSpPr>
            <a:spLocks noChangeShapeType="1"/>
          </p:cNvSpPr>
          <p:nvPr/>
        </p:nvSpPr>
        <p:spPr bwMode="auto">
          <a:xfrm>
            <a:off x="2789238" y="7702550"/>
            <a:ext cx="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ru-RU"/>
          </a:p>
        </p:txBody>
      </p:sp>
      <p:sp>
        <p:nvSpPr>
          <p:cNvPr id="1090" name="Line 66"/>
          <p:cNvSpPr>
            <a:spLocks noChangeShapeType="1"/>
          </p:cNvSpPr>
          <p:nvPr/>
        </p:nvSpPr>
        <p:spPr bwMode="auto">
          <a:xfrm>
            <a:off x="2789238" y="7702550"/>
            <a:ext cx="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ru-RU"/>
          </a:p>
        </p:txBody>
      </p:sp>
      <p:sp>
        <p:nvSpPr>
          <p:cNvPr id="3080" name="Rectangle 10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90738" y="1192213"/>
            <a:ext cx="7694612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1" tIns="45686" rIns="91371" bIns="45686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3081" name="Rectangle 108"/>
          <p:cNvSpPr>
            <a:spLocks noGrp="1" noChangeArrowheads="1"/>
          </p:cNvSpPr>
          <p:nvPr>
            <p:ph type="title"/>
          </p:nvPr>
        </p:nvSpPr>
        <p:spPr bwMode="auto">
          <a:xfrm>
            <a:off x="2347913" y="561975"/>
            <a:ext cx="76946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1" tIns="45686" rIns="91371" bIns="45686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3082" name="Picture 51" descr="logoAK_VERT_rus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2000" y="474663"/>
            <a:ext cx="126841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Рисунок 11" descr="DB.wmf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094788" y="7118350"/>
            <a:ext cx="1292225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</p:sldLayoutIdLst>
  <p:transition/>
  <p:hf hdr="0" ftr="0" dt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1400">
          <a:solidFill>
            <a:srgbClr val="CC0000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1400">
          <a:solidFill>
            <a:srgbClr val="CC0000"/>
          </a:solidFill>
          <a:latin typeface="Arial" pitchFamily="34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1400">
          <a:solidFill>
            <a:srgbClr val="CC0000"/>
          </a:solidFill>
          <a:latin typeface="Arial" pitchFamily="34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1400">
          <a:solidFill>
            <a:srgbClr val="CC0000"/>
          </a:solidFill>
          <a:latin typeface="Arial" pitchFamily="34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1400">
          <a:solidFill>
            <a:srgbClr val="CC0000"/>
          </a:solidFill>
          <a:latin typeface="Arial" pitchFamily="34" charset="0"/>
        </a:defRPr>
      </a:lvl5pPr>
      <a:lvl6pPr marL="457200" algn="l" defTabSz="1042988" rtl="0" eaLnBrk="1" fontAlgn="base" hangingPunct="1">
        <a:spcBef>
          <a:spcPct val="0"/>
        </a:spcBef>
        <a:spcAft>
          <a:spcPct val="0"/>
        </a:spcAft>
        <a:defRPr sz="1400">
          <a:solidFill>
            <a:srgbClr val="CC0000"/>
          </a:solidFill>
          <a:latin typeface="Arial" pitchFamily="34" charset="0"/>
        </a:defRPr>
      </a:lvl6pPr>
      <a:lvl7pPr marL="914400" algn="l" defTabSz="1042988" rtl="0" eaLnBrk="1" fontAlgn="base" hangingPunct="1">
        <a:spcBef>
          <a:spcPct val="0"/>
        </a:spcBef>
        <a:spcAft>
          <a:spcPct val="0"/>
        </a:spcAft>
        <a:defRPr sz="1400">
          <a:solidFill>
            <a:srgbClr val="CC0000"/>
          </a:solidFill>
          <a:latin typeface="Arial" pitchFamily="34" charset="0"/>
        </a:defRPr>
      </a:lvl7pPr>
      <a:lvl8pPr marL="1371600" algn="l" defTabSz="1042988" rtl="0" eaLnBrk="1" fontAlgn="base" hangingPunct="1">
        <a:spcBef>
          <a:spcPct val="0"/>
        </a:spcBef>
        <a:spcAft>
          <a:spcPct val="0"/>
        </a:spcAft>
        <a:defRPr sz="1400">
          <a:solidFill>
            <a:srgbClr val="CC0000"/>
          </a:solidFill>
          <a:latin typeface="Arial" pitchFamily="34" charset="0"/>
        </a:defRPr>
      </a:lvl8pPr>
      <a:lvl9pPr marL="1828800" algn="l" defTabSz="1042988" rtl="0" eaLnBrk="1" fontAlgn="base" hangingPunct="1">
        <a:spcBef>
          <a:spcPct val="0"/>
        </a:spcBef>
        <a:spcAft>
          <a:spcPct val="0"/>
        </a:spcAft>
        <a:defRPr sz="1400">
          <a:solidFill>
            <a:srgbClr val="CC0000"/>
          </a:solidFill>
          <a:latin typeface="Arial" pitchFamily="34" charset="0"/>
        </a:defRPr>
      </a:lvl9pPr>
    </p:titleStyle>
    <p:bodyStyle>
      <a:lvl1pPr marL="269875" indent="-269875" algn="l" defTabSz="1042988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60000"/>
        <a:buFont typeface="Helios"/>
        <a:buChar char="►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266700" algn="l" defTabSz="1042988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>
          <a:solidFill>
            <a:schemeClr val="tx1"/>
          </a:solidFill>
          <a:latin typeface="+mn-lt"/>
        </a:defRPr>
      </a:lvl2pPr>
      <a:lvl3pPr marL="992188" indent="684213" algn="l" defTabSz="1042988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60000"/>
        <a:buFont typeface="Helios"/>
        <a:buChar char="►"/>
        <a:defRPr sz="1400">
          <a:solidFill>
            <a:schemeClr val="tx1"/>
          </a:solidFill>
          <a:latin typeface="+mn-lt"/>
        </a:defRPr>
      </a:lvl3pPr>
      <a:lvl4pPr marL="2117725" indent="-261938" algn="l" defTabSz="1042988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60000"/>
        <a:buFont typeface="Helios"/>
        <a:buChar char="►"/>
        <a:defRPr sz="1400">
          <a:solidFill>
            <a:schemeClr val="tx1"/>
          </a:solidFill>
          <a:latin typeface="+mn-lt"/>
        </a:defRPr>
      </a:lvl4pPr>
      <a:lvl5pPr marL="2554288" indent="-257175" algn="l" defTabSz="1042988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60000"/>
        <a:buFont typeface="Helios"/>
        <a:buChar char="►"/>
        <a:defRPr sz="1400">
          <a:solidFill>
            <a:schemeClr val="tx1"/>
          </a:solidFill>
          <a:latin typeface="+mn-lt"/>
        </a:defRPr>
      </a:lvl5pPr>
      <a:lvl6pPr marL="3011488" indent="-257175" algn="l" defTabSz="1042988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SzPct val="60000"/>
        <a:buFont typeface="Helios" charset="0"/>
        <a:buChar char="►"/>
        <a:defRPr sz="1400">
          <a:solidFill>
            <a:schemeClr val="tx1"/>
          </a:solidFill>
          <a:latin typeface="+mn-lt"/>
        </a:defRPr>
      </a:lvl6pPr>
      <a:lvl7pPr marL="3468688" indent="-257175" algn="l" defTabSz="1042988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SzPct val="60000"/>
        <a:buFont typeface="Helios" charset="0"/>
        <a:buChar char="►"/>
        <a:defRPr sz="1400">
          <a:solidFill>
            <a:schemeClr val="tx1"/>
          </a:solidFill>
          <a:latin typeface="+mn-lt"/>
        </a:defRPr>
      </a:lvl7pPr>
      <a:lvl8pPr marL="3925888" indent="-257175" algn="l" defTabSz="1042988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SzPct val="60000"/>
        <a:buFont typeface="Helios" charset="0"/>
        <a:buChar char="►"/>
        <a:defRPr sz="1400">
          <a:solidFill>
            <a:schemeClr val="tx1"/>
          </a:solidFill>
          <a:latin typeface="+mn-lt"/>
        </a:defRPr>
      </a:lvl8pPr>
      <a:lvl9pPr marL="4383088" indent="-257175" algn="l" defTabSz="1042988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SzPct val="60000"/>
        <a:buFont typeface="Helios" charset="0"/>
        <a:buChar char="►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Line 2"/>
          <p:cNvSpPr>
            <a:spLocks noChangeShapeType="1"/>
          </p:cNvSpPr>
          <p:nvPr/>
        </p:nvSpPr>
        <p:spPr bwMode="auto">
          <a:xfrm>
            <a:off x="2789238" y="7559675"/>
            <a:ext cx="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ru-RU"/>
          </a:p>
        </p:txBody>
      </p:sp>
      <p:sp>
        <p:nvSpPr>
          <p:cNvPr id="727044" name="Line 4"/>
          <p:cNvSpPr>
            <a:spLocks noChangeShapeType="1"/>
          </p:cNvSpPr>
          <p:nvPr/>
        </p:nvSpPr>
        <p:spPr bwMode="auto">
          <a:xfrm>
            <a:off x="2789238" y="7559675"/>
            <a:ext cx="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ru-RU"/>
          </a:p>
        </p:txBody>
      </p:sp>
      <p:sp>
        <p:nvSpPr>
          <p:cNvPr id="727047" name="Line 7"/>
          <p:cNvSpPr>
            <a:spLocks noChangeShapeType="1"/>
          </p:cNvSpPr>
          <p:nvPr/>
        </p:nvSpPr>
        <p:spPr bwMode="auto">
          <a:xfrm>
            <a:off x="2166938" y="439738"/>
            <a:ext cx="0" cy="612775"/>
          </a:xfrm>
          <a:prstGeom prst="line">
            <a:avLst/>
          </a:prstGeom>
          <a:noFill/>
          <a:ln w="9525">
            <a:solidFill>
              <a:srgbClr val="3E3F4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ru-RU"/>
          </a:p>
        </p:txBody>
      </p:sp>
      <p:sp>
        <p:nvSpPr>
          <p:cNvPr id="727048" name="Line 8"/>
          <p:cNvSpPr>
            <a:spLocks noChangeShapeType="1"/>
          </p:cNvSpPr>
          <p:nvPr/>
        </p:nvSpPr>
        <p:spPr bwMode="auto">
          <a:xfrm>
            <a:off x="2789238" y="7559675"/>
            <a:ext cx="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ru-RU"/>
          </a:p>
        </p:txBody>
      </p:sp>
      <p:sp>
        <p:nvSpPr>
          <p:cNvPr id="727051" name="Line 11"/>
          <p:cNvSpPr>
            <a:spLocks noChangeShapeType="1"/>
          </p:cNvSpPr>
          <p:nvPr/>
        </p:nvSpPr>
        <p:spPr bwMode="auto">
          <a:xfrm>
            <a:off x="2789238" y="7559675"/>
            <a:ext cx="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ru-RU"/>
          </a:p>
        </p:txBody>
      </p:sp>
      <p:sp>
        <p:nvSpPr>
          <p:cNvPr id="4103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68513" y="1181100"/>
            <a:ext cx="8029575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4" tIns="45698" rIns="91394" bIns="4569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104" name="Rectangle 47"/>
          <p:cNvSpPr>
            <a:spLocks noGrp="1" noChangeArrowheads="1"/>
          </p:cNvSpPr>
          <p:nvPr>
            <p:ph type="title"/>
          </p:nvPr>
        </p:nvSpPr>
        <p:spPr bwMode="auto">
          <a:xfrm>
            <a:off x="2357438" y="549275"/>
            <a:ext cx="66532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4" tIns="45698" rIns="91394" bIns="45698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4105" name="Picture 51" descr="logoAK_VERT_russ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62000" y="474663"/>
            <a:ext cx="126841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07413" y="271463"/>
            <a:ext cx="1804987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056" tIns="52026" rIns="104056" bIns="5202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55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4B2ABCBE-76C1-483F-8FA7-B82C340A5B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4107" name="Рисунок 11" descr="DB.wmf"/>
          <p:cNvPicPr>
            <a:picLocks noChangeAspect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9094788" y="7118350"/>
            <a:ext cx="1292225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  <p:sldLayoutId id="2147484249" r:id="rId12"/>
    <p:sldLayoutId id="2147484250" r:id="rId13"/>
    <p:sldLayoutId id="2147484251" r:id="rId14"/>
    <p:sldLayoutId id="2147484252" r:id="rId15"/>
    <p:sldLayoutId id="2147484253" r:id="rId16"/>
    <p:sldLayoutId id="2147484254" r:id="rId17"/>
  </p:sldLayoutIdLst>
  <p:transition/>
  <p:hf hdr="0" ftr="0" dt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1400">
          <a:solidFill>
            <a:srgbClr val="CC0000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1400">
          <a:solidFill>
            <a:srgbClr val="CC0000"/>
          </a:solidFill>
          <a:latin typeface="Arial" pitchFamily="34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1400">
          <a:solidFill>
            <a:srgbClr val="CC0000"/>
          </a:solidFill>
          <a:latin typeface="Arial" pitchFamily="34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1400">
          <a:solidFill>
            <a:srgbClr val="CC0000"/>
          </a:solidFill>
          <a:latin typeface="Arial" pitchFamily="34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1400">
          <a:solidFill>
            <a:srgbClr val="CC0000"/>
          </a:solidFill>
          <a:latin typeface="Arial" pitchFamily="34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1400">
          <a:solidFill>
            <a:srgbClr val="CC0000"/>
          </a:solidFill>
          <a:latin typeface="Arial" pitchFamily="34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1400">
          <a:solidFill>
            <a:srgbClr val="CC0000"/>
          </a:solidFill>
          <a:latin typeface="Arial" pitchFamily="34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1400">
          <a:solidFill>
            <a:srgbClr val="CC0000"/>
          </a:solidFill>
          <a:latin typeface="Arial" pitchFamily="34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1400">
          <a:solidFill>
            <a:srgbClr val="CC0000"/>
          </a:solidFill>
          <a:latin typeface="Arial" pitchFamily="34" charset="0"/>
        </a:defRPr>
      </a:lvl9pPr>
    </p:titleStyle>
    <p:bodyStyle>
      <a:lvl1pPr marL="269875" indent="-269875" algn="l" defTabSz="1042988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60000"/>
        <a:buFont typeface="Helios"/>
        <a:buChar char="►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66700" algn="l" defTabSz="1042988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>
          <a:solidFill>
            <a:schemeClr val="tx1"/>
          </a:solidFill>
          <a:latin typeface="+mn-lt"/>
          <a:cs typeface="+mn-cs"/>
        </a:defRPr>
      </a:lvl2pPr>
      <a:lvl3pPr marL="992188" indent="684213" algn="l" defTabSz="1042988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cs typeface="+mn-cs"/>
        </a:defRPr>
      </a:lvl3pPr>
      <a:lvl4pPr marL="2117725" indent="-261938" algn="l" defTabSz="1042988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2554288" indent="-257175" algn="l" defTabSz="1042988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3011488" indent="-257175" algn="l" defTabSz="1042988" rtl="0" fontAlgn="base">
        <a:spcBef>
          <a:spcPct val="20000"/>
        </a:spcBef>
        <a:spcAft>
          <a:spcPct val="0"/>
        </a:spcAft>
        <a:defRPr sz="1500">
          <a:solidFill>
            <a:schemeClr val="tx1"/>
          </a:solidFill>
          <a:latin typeface="+mn-lt"/>
          <a:cs typeface="+mn-cs"/>
        </a:defRPr>
      </a:lvl6pPr>
      <a:lvl7pPr marL="3468688" indent="-257175" algn="l" defTabSz="1042988" rtl="0" fontAlgn="base">
        <a:spcBef>
          <a:spcPct val="20000"/>
        </a:spcBef>
        <a:spcAft>
          <a:spcPct val="0"/>
        </a:spcAft>
        <a:defRPr sz="1500">
          <a:solidFill>
            <a:schemeClr val="tx1"/>
          </a:solidFill>
          <a:latin typeface="+mn-lt"/>
          <a:cs typeface="+mn-cs"/>
        </a:defRPr>
      </a:lvl7pPr>
      <a:lvl8pPr marL="3925888" indent="-257175" algn="l" defTabSz="1042988" rtl="0" fontAlgn="base">
        <a:spcBef>
          <a:spcPct val="20000"/>
        </a:spcBef>
        <a:spcAft>
          <a:spcPct val="0"/>
        </a:spcAft>
        <a:defRPr sz="1500">
          <a:solidFill>
            <a:schemeClr val="tx1"/>
          </a:solidFill>
          <a:latin typeface="+mn-lt"/>
          <a:cs typeface="+mn-cs"/>
        </a:defRPr>
      </a:lvl8pPr>
      <a:lvl9pPr marL="4383088" indent="-257175" algn="l" defTabSz="1042988" rtl="0" fontAlgn="base">
        <a:spcBef>
          <a:spcPct val="20000"/>
        </a:spcBef>
        <a:spcAft>
          <a:spcPct val="0"/>
        </a:spcAft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Line 2"/>
          <p:cNvSpPr>
            <a:spLocks noChangeShapeType="1"/>
          </p:cNvSpPr>
          <p:nvPr/>
        </p:nvSpPr>
        <p:spPr bwMode="auto">
          <a:xfrm>
            <a:off x="2789238" y="7559675"/>
            <a:ext cx="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ru-RU"/>
          </a:p>
        </p:txBody>
      </p:sp>
      <p:sp>
        <p:nvSpPr>
          <p:cNvPr id="727044" name="Line 4"/>
          <p:cNvSpPr>
            <a:spLocks noChangeShapeType="1"/>
          </p:cNvSpPr>
          <p:nvPr/>
        </p:nvSpPr>
        <p:spPr bwMode="auto">
          <a:xfrm>
            <a:off x="2789238" y="7559675"/>
            <a:ext cx="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ru-RU"/>
          </a:p>
        </p:txBody>
      </p:sp>
      <p:sp>
        <p:nvSpPr>
          <p:cNvPr id="727047" name="Line 7"/>
          <p:cNvSpPr>
            <a:spLocks noChangeShapeType="1"/>
          </p:cNvSpPr>
          <p:nvPr/>
        </p:nvSpPr>
        <p:spPr bwMode="auto">
          <a:xfrm>
            <a:off x="2166938" y="439738"/>
            <a:ext cx="0" cy="612775"/>
          </a:xfrm>
          <a:prstGeom prst="line">
            <a:avLst/>
          </a:prstGeom>
          <a:noFill/>
          <a:ln w="9525">
            <a:solidFill>
              <a:srgbClr val="3E3F4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ru-RU"/>
          </a:p>
        </p:txBody>
      </p:sp>
      <p:sp>
        <p:nvSpPr>
          <p:cNvPr id="727048" name="Line 8"/>
          <p:cNvSpPr>
            <a:spLocks noChangeShapeType="1"/>
          </p:cNvSpPr>
          <p:nvPr/>
        </p:nvSpPr>
        <p:spPr bwMode="auto">
          <a:xfrm>
            <a:off x="2789238" y="7559675"/>
            <a:ext cx="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ru-RU"/>
          </a:p>
        </p:txBody>
      </p:sp>
      <p:sp>
        <p:nvSpPr>
          <p:cNvPr id="727051" name="Line 11"/>
          <p:cNvSpPr>
            <a:spLocks noChangeShapeType="1"/>
          </p:cNvSpPr>
          <p:nvPr/>
        </p:nvSpPr>
        <p:spPr bwMode="auto">
          <a:xfrm>
            <a:off x="2789238" y="7559675"/>
            <a:ext cx="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ru-RU"/>
          </a:p>
        </p:txBody>
      </p:sp>
      <p:sp>
        <p:nvSpPr>
          <p:cNvPr id="5127" name="Rectangle 47"/>
          <p:cNvSpPr>
            <a:spLocks noGrp="1" noChangeArrowheads="1"/>
          </p:cNvSpPr>
          <p:nvPr>
            <p:ph type="title"/>
          </p:nvPr>
        </p:nvSpPr>
        <p:spPr bwMode="auto">
          <a:xfrm>
            <a:off x="2357438" y="549275"/>
            <a:ext cx="66532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4" tIns="45698" rIns="91394" bIns="45698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5128" name="Picture 51" descr="logoAK_VERT_rus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" y="474663"/>
            <a:ext cx="126841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07413" y="271463"/>
            <a:ext cx="1804987" cy="74453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4056" tIns="52026" rIns="104056" bIns="5202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55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EB0CA9CE-B2CA-4F6F-B2CC-777123F2A9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5130" name="Рисунок 10" descr="DB.wmf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094788" y="7118350"/>
            <a:ext cx="1292225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61" r:id="rId3"/>
    <p:sldLayoutId id="2147484262" r:id="rId4"/>
    <p:sldLayoutId id="2147484263" r:id="rId5"/>
    <p:sldLayoutId id="2147484264" r:id="rId6"/>
    <p:sldLayoutId id="2147484265" r:id="rId7"/>
  </p:sldLayoutIdLst>
  <p:transition/>
  <p:hf hdr="0" ftr="0" dt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1400">
          <a:solidFill>
            <a:srgbClr val="CC0000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1400">
          <a:solidFill>
            <a:srgbClr val="CC0000"/>
          </a:solidFill>
          <a:latin typeface="Arial" pitchFamily="34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1400">
          <a:solidFill>
            <a:srgbClr val="CC0000"/>
          </a:solidFill>
          <a:latin typeface="Arial" pitchFamily="34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1400">
          <a:solidFill>
            <a:srgbClr val="CC0000"/>
          </a:solidFill>
          <a:latin typeface="Arial" pitchFamily="34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1400">
          <a:solidFill>
            <a:srgbClr val="CC0000"/>
          </a:solidFill>
          <a:latin typeface="Arial" pitchFamily="34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1400">
          <a:solidFill>
            <a:srgbClr val="CC0000"/>
          </a:solidFill>
          <a:latin typeface="Arial" pitchFamily="34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1400">
          <a:solidFill>
            <a:srgbClr val="CC0000"/>
          </a:solidFill>
          <a:latin typeface="Arial" pitchFamily="34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1400">
          <a:solidFill>
            <a:srgbClr val="CC0000"/>
          </a:solidFill>
          <a:latin typeface="Arial" pitchFamily="34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1400">
          <a:solidFill>
            <a:srgbClr val="CC0000"/>
          </a:solidFill>
          <a:latin typeface="Arial" pitchFamily="34" charset="0"/>
        </a:defRPr>
      </a:lvl9pPr>
    </p:titleStyle>
    <p:bodyStyle>
      <a:lvl1pPr marL="269875" indent="-269875" algn="l" defTabSz="1042988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60000"/>
        <a:buFont typeface="Helios"/>
        <a:buChar char="►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66700" algn="l" defTabSz="1042988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>
          <a:solidFill>
            <a:schemeClr val="tx1"/>
          </a:solidFill>
          <a:latin typeface="+mn-lt"/>
          <a:cs typeface="+mn-cs"/>
        </a:defRPr>
      </a:lvl2pPr>
      <a:lvl3pPr marL="992188" indent="684213" algn="l" defTabSz="1042988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cs typeface="+mn-cs"/>
        </a:defRPr>
      </a:lvl3pPr>
      <a:lvl4pPr marL="2117725" indent="-261938" algn="l" defTabSz="1042988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2554288" indent="-257175" algn="l" defTabSz="1042988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3011488" indent="-257175" algn="l" defTabSz="1042988" rtl="0" fontAlgn="base">
        <a:spcBef>
          <a:spcPct val="20000"/>
        </a:spcBef>
        <a:spcAft>
          <a:spcPct val="0"/>
        </a:spcAft>
        <a:defRPr sz="1500">
          <a:solidFill>
            <a:schemeClr val="tx1"/>
          </a:solidFill>
          <a:latin typeface="+mn-lt"/>
          <a:cs typeface="+mn-cs"/>
        </a:defRPr>
      </a:lvl6pPr>
      <a:lvl7pPr marL="3468688" indent="-257175" algn="l" defTabSz="1042988" rtl="0" fontAlgn="base">
        <a:spcBef>
          <a:spcPct val="20000"/>
        </a:spcBef>
        <a:spcAft>
          <a:spcPct val="0"/>
        </a:spcAft>
        <a:defRPr sz="1500">
          <a:solidFill>
            <a:schemeClr val="tx1"/>
          </a:solidFill>
          <a:latin typeface="+mn-lt"/>
          <a:cs typeface="+mn-cs"/>
        </a:defRPr>
      </a:lvl7pPr>
      <a:lvl8pPr marL="3925888" indent="-257175" algn="l" defTabSz="1042988" rtl="0" fontAlgn="base">
        <a:spcBef>
          <a:spcPct val="20000"/>
        </a:spcBef>
        <a:spcAft>
          <a:spcPct val="0"/>
        </a:spcAft>
        <a:defRPr sz="1500">
          <a:solidFill>
            <a:schemeClr val="tx1"/>
          </a:solidFill>
          <a:latin typeface="+mn-lt"/>
          <a:cs typeface="+mn-cs"/>
        </a:defRPr>
      </a:lvl8pPr>
      <a:lvl9pPr marL="4383088" indent="-257175" algn="l" defTabSz="1042988" rtl="0" fontAlgn="base">
        <a:spcBef>
          <a:spcPct val="20000"/>
        </a:spcBef>
        <a:spcAft>
          <a:spcPct val="0"/>
        </a:spcAft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Line 54"/>
          <p:cNvSpPr>
            <a:spLocks noChangeShapeType="1"/>
          </p:cNvSpPr>
          <p:nvPr/>
        </p:nvSpPr>
        <p:spPr bwMode="auto">
          <a:xfrm>
            <a:off x="2789238" y="7702550"/>
            <a:ext cx="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ru-RU"/>
          </a:p>
        </p:txBody>
      </p:sp>
      <p:sp>
        <p:nvSpPr>
          <p:cNvPr id="1081" name="Line 57"/>
          <p:cNvSpPr>
            <a:spLocks noChangeShapeType="1"/>
          </p:cNvSpPr>
          <p:nvPr/>
        </p:nvSpPr>
        <p:spPr bwMode="auto">
          <a:xfrm>
            <a:off x="2789238" y="7702550"/>
            <a:ext cx="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ru-RU"/>
          </a:p>
        </p:txBody>
      </p:sp>
      <p:sp>
        <p:nvSpPr>
          <p:cNvPr id="1086" name="Line 62"/>
          <p:cNvSpPr>
            <a:spLocks noChangeShapeType="1"/>
          </p:cNvSpPr>
          <p:nvPr/>
        </p:nvSpPr>
        <p:spPr bwMode="auto">
          <a:xfrm flipH="1">
            <a:off x="2173288" y="420688"/>
            <a:ext cx="1587" cy="6837362"/>
          </a:xfrm>
          <a:prstGeom prst="line">
            <a:avLst/>
          </a:prstGeom>
          <a:noFill/>
          <a:ln w="9525">
            <a:solidFill>
              <a:srgbClr val="3E3F4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ru-RU"/>
          </a:p>
        </p:txBody>
      </p:sp>
      <p:sp>
        <p:nvSpPr>
          <p:cNvPr id="1087" name="Line 63"/>
          <p:cNvSpPr>
            <a:spLocks noChangeShapeType="1"/>
          </p:cNvSpPr>
          <p:nvPr/>
        </p:nvSpPr>
        <p:spPr bwMode="auto">
          <a:xfrm>
            <a:off x="2789238" y="7702550"/>
            <a:ext cx="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ru-RU"/>
          </a:p>
        </p:txBody>
      </p:sp>
      <p:sp>
        <p:nvSpPr>
          <p:cNvPr id="1090" name="Line 66"/>
          <p:cNvSpPr>
            <a:spLocks noChangeShapeType="1"/>
          </p:cNvSpPr>
          <p:nvPr/>
        </p:nvSpPr>
        <p:spPr bwMode="auto">
          <a:xfrm>
            <a:off x="2789238" y="7702550"/>
            <a:ext cx="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ru-RU"/>
          </a:p>
        </p:txBody>
      </p:sp>
      <p:sp>
        <p:nvSpPr>
          <p:cNvPr id="6151" name="Rectangle 10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90738" y="1192213"/>
            <a:ext cx="7694612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1" tIns="45686" rIns="91371" bIns="45686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6152" name="Rectangle 108"/>
          <p:cNvSpPr>
            <a:spLocks noGrp="1" noChangeArrowheads="1"/>
          </p:cNvSpPr>
          <p:nvPr>
            <p:ph type="title"/>
          </p:nvPr>
        </p:nvSpPr>
        <p:spPr bwMode="auto">
          <a:xfrm>
            <a:off x="2347913" y="561975"/>
            <a:ext cx="76946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1" tIns="45686" rIns="91371" bIns="45686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6153" name="Picture 51" descr="logoAK_VERT_ru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74663"/>
            <a:ext cx="126841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Рисунок 10" descr="DB.wmf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94788" y="7118350"/>
            <a:ext cx="1292225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07413" y="271463"/>
            <a:ext cx="1804987" cy="74453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4056" tIns="52026" rIns="104056" bIns="5202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55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4DCCE68A-132F-473C-BDBD-D0B4A159D4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  <p:sldLayoutId id="2147484258" r:id="rId2"/>
  </p:sldLayoutIdLst>
  <p:transition/>
  <p:hf hdr="0" ftr="0" dt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1400">
          <a:solidFill>
            <a:srgbClr val="CC0000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1400">
          <a:solidFill>
            <a:srgbClr val="CC0000"/>
          </a:solidFill>
          <a:latin typeface="Arial" pitchFamily="34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1400">
          <a:solidFill>
            <a:srgbClr val="CC0000"/>
          </a:solidFill>
          <a:latin typeface="Arial" pitchFamily="34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1400">
          <a:solidFill>
            <a:srgbClr val="CC0000"/>
          </a:solidFill>
          <a:latin typeface="Arial" pitchFamily="34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1400">
          <a:solidFill>
            <a:srgbClr val="CC0000"/>
          </a:solidFill>
          <a:latin typeface="Arial" pitchFamily="34" charset="0"/>
        </a:defRPr>
      </a:lvl5pPr>
      <a:lvl6pPr marL="457200" algn="l" defTabSz="1042988" rtl="0" eaLnBrk="1" fontAlgn="base" hangingPunct="1">
        <a:spcBef>
          <a:spcPct val="0"/>
        </a:spcBef>
        <a:spcAft>
          <a:spcPct val="0"/>
        </a:spcAft>
        <a:defRPr sz="1400">
          <a:solidFill>
            <a:srgbClr val="CC0000"/>
          </a:solidFill>
          <a:latin typeface="Arial" pitchFamily="34" charset="0"/>
        </a:defRPr>
      </a:lvl6pPr>
      <a:lvl7pPr marL="914400" algn="l" defTabSz="1042988" rtl="0" eaLnBrk="1" fontAlgn="base" hangingPunct="1">
        <a:spcBef>
          <a:spcPct val="0"/>
        </a:spcBef>
        <a:spcAft>
          <a:spcPct val="0"/>
        </a:spcAft>
        <a:defRPr sz="1400">
          <a:solidFill>
            <a:srgbClr val="CC0000"/>
          </a:solidFill>
          <a:latin typeface="Arial" pitchFamily="34" charset="0"/>
        </a:defRPr>
      </a:lvl7pPr>
      <a:lvl8pPr marL="1371600" algn="l" defTabSz="1042988" rtl="0" eaLnBrk="1" fontAlgn="base" hangingPunct="1">
        <a:spcBef>
          <a:spcPct val="0"/>
        </a:spcBef>
        <a:spcAft>
          <a:spcPct val="0"/>
        </a:spcAft>
        <a:defRPr sz="1400">
          <a:solidFill>
            <a:srgbClr val="CC0000"/>
          </a:solidFill>
          <a:latin typeface="Arial" pitchFamily="34" charset="0"/>
        </a:defRPr>
      </a:lvl8pPr>
      <a:lvl9pPr marL="1828800" algn="l" defTabSz="1042988" rtl="0" eaLnBrk="1" fontAlgn="base" hangingPunct="1">
        <a:spcBef>
          <a:spcPct val="0"/>
        </a:spcBef>
        <a:spcAft>
          <a:spcPct val="0"/>
        </a:spcAft>
        <a:defRPr sz="1400">
          <a:solidFill>
            <a:srgbClr val="CC0000"/>
          </a:solidFill>
          <a:latin typeface="Arial" pitchFamily="34" charset="0"/>
        </a:defRPr>
      </a:lvl9pPr>
    </p:titleStyle>
    <p:bodyStyle>
      <a:lvl1pPr marL="269875" indent="-269875" algn="l" defTabSz="1042988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60000"/>
        <a:buFont typeface="Helios"/>
        <a:buChar char="►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266700" algn="l" defTabSz="1042988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>
          <a:solidFill>
            <a:schemeClr val="tx1"/>
          </a:solidFill>
          <a:latin typeface="+mn-lt"/>
        </a:defRPr>
      </a:lvl2pPr>
      <a:lvl3pPr marL="992188" indent="684213" algn="l" defTabSz="1042988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60000"/>
        <a:buFont typeface="Helios"/>
        <a:buChar char="►"/>
        <a:defRPr sz="1400">
          <a:solidFill>
            <a:schemeClr val="tx1"/>
          </a:solidFill>
          <a:latin typeface="+mn-lt"/>
        </a:defRPr>
      </a:lvl3pPr>
      <a:lvl4pPr marL="2117725" indent="-261938" algn="l" defTabSz="1042988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60000"/>
        <a:buFont typeface="Helios"/>
        <a:buChar char="►"/>
        <a:defRPr sz="1400">
          <a:solidFill>
            <a:schemeClr val="tx1"/>
          </a:solidFill>
          <a:latin typeface="+mn-lt"/>
        </a:defRPr>
      </a:lvl4pPr>
      <a:lvl5pPr marL="2554288" indent="-257175" algn="l" defTabSz="1042988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60000"/>
        <a:buFont typeface="Helios"/>
        <a:buChar char="►"/>
        <a:defRPr sz="1400">
          <a:solidFill>
            <a:schemeClr val="tx1"/>
          </a:solidFill>
          <a:latin typeface="+mn-lt"/>
        </a:defRPr>
      </a:lvl5pPr>
      <a:lvl6pPr marL="3011488" indent="-257175" algn="l" defTabSz="1042988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SzPct val="60000"/>
        <a:buFont typeface="Helios" charset="0"/>
        <a:buChar char="►"/>
        <a:defRPr sz="1400">
          <a:solidFill>
            <a:schemeClr val="tx1"/>
          </a:solidFill>
          <a:latin typeface="+mn-lt"/>
        </a:defRPr>
      </a:lvl6pPr>
      <a:lvl7pPr marL="3468688" indent="-257175" algn="l" defTabSz="1042988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SzPct val="60000"/>
        <a:buFont typeface="Helios" charset="0"/>
        <a:buChar char="►"/>
        <a:defRPr sz="1400">
          <a:solidFill>
            <a:schemeClr val="tx1"/>
          </a:solidFill>
          <a:latin typeface="+mn-lt"/>
        </a:defRPr>
      </a:lvl7pPr>
      <a:lvl8pPr marL="3925888" indent="-257175" algn="l" defTabSz="1042988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SzPct val="60000"/>
        <a:buFont typeface="Helios" charset="0"/>
        <a:buChar char="►"/>
        <a:defRPr sz="1400">
          <a:solidFill>
            <a:schemeClr val="tx1"/>
          </a:solidFill>
          <a:latin typeface="+mn-lt"/>
        </a:defRPr>
      </a:lvl8pPr>
      <a:lvl9pPr marL="4383088" indent="-257175" algn="l" defTabSz="1042988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SzPct val="60000"/>
        <a:buFont typeface="Helios" charset="0"/>
        <a:buChar char="►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ructuredretailproducts.com/products/details/view/id/3369345" TargetMode="External"/><Relationship Id="rId3" Type="http://schemas.openxmlformats.org/officeDocument/2006/relationships/hyperlink" Target="http://www.structuredretailproducts.com/products/details/view/id/2649323" TargetMode="External"/><Relationship Id="rId7" Type="http://schemas.openxmlformats.org/officeDocument/2006/relationships/hyperlink" Target="http://www.structuredretailproducts.com/products/details/view/id/2276551" TargetMode="External"/><Relationship Id="rId2" Type="http://schemas.openxmlformats.org/officeDocument/2006/relationships/hyperlink" Target="http://www.structuredretailproducts.com/products/details/view/id/3188748" TargetMode="Externa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www.structuredretailproducts.com/products/details/view/id/3057514" TargetMode="External"/><Relationship Id="rId11" Type="http://schemas.openxmlformats.org/officeDocument/2006/relationships/hyperlink" Target="http://www.structuredretailproducts.com/products/details/view/id/3357249" TargetMode="External"/><Relationship Id="rId5" Type="http://schemas.openxmlformats.org/officeDocument/2006/relationships/hyperlink" Target="http://www.structuredretailproducts.com/products/details/view/id/3057511" TargetMode="External"/><Relationship Id="rId10" Type="http://schemas.openxmlformats.org/officeDocument/2006/relationships/hyperlink" Target="http://www.structuredretailproducts.com/products/details/view/id/3211985" TargetMode="External"/><Relationship Id="rId4" Type="http://schemas.openxmlformats.org/officeDocument/2006/relationships/hyperlink" Target="http://www.structuredretailproducts.com/products/details/view/id/2589793" TargetMode="External"/><Relationship Id="rId9" Type="http://schemas.openxmlformats.org/officeDocument/2006/relationships/hyperlink" Target="http://www.structuredretailproducts.com/products/details/view/id/2476863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ructuredretailproducts.com/products/list/report/afId/2/afId/3/afId/11/afId/5/afId/24/afId/26/afId/17/afVal/118/afVal/2/afVal/Tranche/afVal/2012-01-01/afVal/2012-12-31/afVal/2012-01-30/afVal/11/marketID/118/groupBy/0" TargetMode="External"/><Relationship Id="rId13" Type="http://schemas.openxmlformats.org/officeDocument/2006/relationships/hyperlink" Target="http://www.structuredretailproducts.com/products/list/report/afId/2/afId/3/afId/11/afId/5/afId/24/afId/26/afId/17/afVal/118/afVal/2/afVal/Tranche/afVal/2011-01-01/afVal/2011-12-31/afVal/2012-01-30/afVal/10/marketID/118/groupBy/0" TargetMode="External"/><Relationship Id="rId18" Type="http://schemas.openxmlformats.org/officeDocument/2006/relationships/hyperlink" Target="http://www.structuredretailproducts.com/products/list/report/afId/2/afId/3/afId/11/afId/5/afId/24/afId/26/afId/17/afVal/118/afVal/2/afVal/Tranche/afVal/2012-01-01/afVal/2012-12-31/afVal/2012-01-30/afVal/13/marketID/118/groupBy/0" TargetMode="External"/><Relationship Id="rId26" Type="http://schemas.openxmlformats.org/officeDocument/2006/relationships/hyperlink" Target="http://www.structuredretailproducts.com/products/list/report/afId/2/afId/3/afId/11/afId/5/afId/24/afId/26/afId/17/afVal/118/afVal/2/afVal/Tranche/afVal/2011-01-01/afVal/2011-12-31/afVal/2012-01-30/afVal/12/marketID/118/groupBy/0" TargetMode="External"/><Relationship Id="rId3" Type="http://schemas.openxmlformats.org/officeDocument/2006/relationships/hyperlink" Target="http://www.structuredretailproducts.com/products/list/report/afId/2/afId/3/afId/11/afId/5/afId/24/afId/26/afId/17/afVal/118/afVal/2/afVal/Tranche/afVal/2011-01-01/afVal/2011-12-31/afVal/2012-01-30/afVal/11/marketID/118/groupBy/0" TargetMode="External"/><Relationship Id="rId21" Type="http://schemas.openxmlformats.org/officeDocument/2006/relationships/hyperlink" Target="http://www.structuredretailproducts.com/products/list/report/afId/2/afId/3/afId/11/afId/5/afId/24/afId/26/afId/17/afVal/118/afVal/2/afVal/Tranche/afVal/2011-01-01/afVal/2011-12-31/afVal/2012-01-30/afVal/17/marketID/118/groupBy/0" TargetMode="External"/><Relationship Id="rId7" Type="http://schemas.openxmlformats.org/officeDocument/2006/relationships/hyperlink" Target="http://www.structuredretailproducts.com/products/list/report/afId/2/afId/3/afId/11/afId/5/afId/24/afId/26/afId/17/afVal/118/afVal/2/afVal/Tranche/afVal/2011-01-01/afVal/2011-12-31/afVal/2012-01-30/afVal/18/marketID/118/groupBy/0" TargetMode="External"/><Relationship Id="rId12" Type="http://schemas.openxmlformats.org/officeDocument/2006/relationships/hyperlink" Target="http://www.structuredretailproducts.com/products/list/report/afId/2/afId/3/afId/11/afId/5/afId/24/afId/26/afId/17/afVal/118/afVal/2/afVal/Tranche/afVal/2012-01-01/afVal/2012-12-31/afVal/2012-01-30/afVal/10/marketID/118/groupBy/0" TargetMode="External"/><Relationship Id="rId17" Type="http://schemas.openxmlformats.org/officeDocument/2006/relationships/hyperlink" Target="http://www.structuredretailproducts.com/products/list/report/afId/2/afId/3/afId/11/afId/5/afId/24/afId/26/afId/17/afVal/118/afVal/2/afVal/Tranche/afVal/2011-01-01/afVal/2011-12-31/afVal/2012-01-30/afVal/19/marketID/118/groupBy/0" TargetMode="External"/><Relationship Id="rId25" Type="http://schemas.openxmlformats.org/officeDocument/2006/relationships/hyperlink" Target="http://www.structuredretailproducts.com/products/list/report/afId/2/afId/3/afId/11/afId/5/afId/24/afId/26/afId/17/afVal/118/afVal/2/afVal/Tranche/afVal/2011-01-01/afVal/2011-12-31/afVal/2012-01-30/afVal/3,18/marketID/118/groupBy/0" TargetMode="External"/><Relationship Id="rId2" Type="http://schemas.openxmlformats.org/officeDocument/2006/relationships/image" Target="../media/image25.jpeg"/><Relationship Id="rId16" Type="http://schemas.openxmlformats.org/officeDocument/2006/relationships/hyperlink" Target="http://www.structuredretailproducts.com/products/list/report/afId/2/afId/3/afId/11/afId/5/afId/24/afId/26/afId/17/afVal/118/afVal/2/afVal/Tranche/afVal/2012-01-01/afVal/2012-12-31/afVal/2012-01-30/afVal/20/marketID/118/groupBy/0" TargetMode="External"/><Relationship Id="rId20" Type="http://schemas.openxmlformats.org/officeDocument/2006/relationships/hyperlink" Target="http://www.structuredretailproducts.com/products/list/report/afId/2/afId/3/afId/11/afId/5/afId/24/afId/26/afId/17/afVal/118/afVal/2/afVal/Tranche/afVal/2012-01-01/afVal/2012-12-31/afVal/2012-01-30/afVal/17/marketID/118/groupBy/0" TargetMode="External"/><Relationship Id="rId1" Type="http://schemas.openxmlformats.org/officeDocument/2006/relationships/slideLayout" Target="../slideLayouts/slideLayout32.xml"/><Relationship Id="rId6" Type="http://schemas.openxmlformats.org/officeDocument/2006/relationships/hyperlink" Target="http://www.structuredretailproducts.com/products/list/report/afId/2/afId/3/afId/11/afId/5/afId/24/afId/26/afId/17/afVal/118/afVal/2/afVal/Tranche/afVal/2012-01-01/afVal/2012-12-31/afVal/2012-01-30/afVal/18/marketID/118/groupBy/0" TargetMode="External"/><Relationship Id="rId11" Type="http://schemas.openxmlformats.org/officeDocument/2006/relationships/hyperlink" Target="http://www.structuredretailproducts.com/products/list/report/afId/2/afId/3/afId/11/afId/5/afId/24/afId/26/afId/17/afVal/118/afVal/2/afVal/Tranche/afVal/2011-01-01/afVal/2011-12-31/afVal/2012-01-30/afVal/13/marketID/118/groupBy/0" TargetMode="External"/><Relationship Id="rId24" Type="http://schemas.openxmlformats.org/officeDocument/2006/relationships/hyperlink" Target="http://www.structuredretailproducts.com/products/list/report/afId/2/afId/3/afId/11/afId/5/afId/24/afId/26/afId/17/afVal/118/afVal/2/afVal/Tranche/afVal/2011-01-01/afVal/2011-12-31/afVal/2012-01-30/afVal/4/marketID/118/groupBy/0" TargetMode="External"/><Relationship Id="rId5" Type="http://schemas.openxmlformats.org/officeDocument/2006/relationships/hyperlink" Target="http://www.structuredretailproducts.com/products/list/report/afId/2/afId/3/afId/11/afId/5/afId/24/afId/26/afId/17/afVal/118/afVal/2/afVal/Tranche/afVal/2011-01-01/afVal/2011-12-31/afVal/2012-01-30/afVal/5/marketID/118/groupBy/0" TargetMode="External"/><Relationship Id="rId15" Type="http://schemas.openxmlformats.org/officeDocument/2006/relationships/hyperlink" Target="http://www.structuredretailproducts.com/products/list/report/afId/2/afId/3/afId/11/afId/5/afId/24/afId/26/afId/17/afVal/118/afVal/2/afVal/Tranche/afVal/2011-01-01/afVal/2011-12-31/afVal/2012-01-30/afVal/20/marketID/118/groupBy/0" TargetMode="External"/><Relationship Id="rId23" Type="http://schemas.openxmlformats.org/officeDocument/2006/relationships/hyperlink" Target="http://www.structuredretailproducts.com/products/list/report/afId/2/afId/3/afId/11/afId/5/afId/24/afId/26/afId/17/afVal/118/afVal/2/afVal/Tranche/afVal/2011-01-01/afVal/2011-12-31/afVal/2012-01-30/afVal/21/marketID/118/groupBy/0" TargetMode="External"/><Relationship Id="rId10" Type="http://schemas.openxmlformats.org/officeDocument/2006/relationships/hyperlink" Target="http://www.structuredretailproducts.com/products/list/report/afId/2/afId/3/afId/11/afId/5/afId/24/afId/26/afId/17/afVal/118/afVal/2/afVal/Tranche/afVal/2012-01-01/afVal/2012-12-31/afVal/2012-01-30/afVal/3/marketID/118/groupBy/0" TargetMode="External"/><Relationship Id="rId19" Type="http://schemas.openxmlformats.org/officeDocument/2006/relationships/hyperlink" Target="http://www.structuredretailproducts.com/products/list/report/afId/2/afId/3/afId/11/afId/5/afId/24/afId/26/afId/17/afVal/118/afVal/2/afVal/Tranche/afVal/2011-01-01/afVal/2011-12-31/afVal/2012-01-30/afVal/14/marketID/118/groupBy/0" TargetMode="External"/><Relationship Id="rId4" Type="http://schemas.openxmlformats.org/officeDocument/2006/relationships/hyperlink" Target="http://www.structuredretailproducts.com/products/list/report/afId/2/afId/3/afId/11/afId/5/afId/24/afId/26/afId/17/afVal/118/afVal/2/afVal/Tranche/afVal/2012-01-01/afVal/2012-12-31/afVal/2012-01-30/afVal/5/marketID/118/groupBy/0" TargetMode="External"/><Relationship Id="rId9" Type="http://schemas.openxmlformats.org/officeDocument/2006/relationships/hyperlink" Target="http://www.structuredretailproducts.com/products/list/report/afId/2/afId/3/afId/11/afId/5/afId/24/afId/26/afId/17/afVal/118/afVal/2/afVal/Tranche/afVal/2011-01-01/afVal/2011-12-31/afVal/2012-01-30/afVal/3/marketID/118/groupBy/0" TargetMode="External"/><Relationship Id="rId14" Type="http://schemas.openxmlformats.org/officeDocument/2006/relationships/hyperlink" Target="http://www.structuredretailproducts.com/products/list/report/afId/2/afId/3/afId/11/afId/5/afId/24/afId/26/afId/17/afVal/118/afVal/2/afVal/Tranche/afVal/2012-01-01/afVal/2012-12-31/afVal/2012-01-30/afVal/19/marketID/118/groupBy/0" TargetMode="External"/><Relationship Id="rId22" Type="http://schemas.openxmlformats.org/officeDocument/2006/relationships/hyperlink" Target="http://www.structuredretailproducts.com/products/list/report/afId/2/afId/3/afId/11/afId/5/afId/24/afId/26/afId/17/afVal/118/afVal/2/afVal/Tranche/afVal/2012-01-01/afVal/2012-12-31/afVal/2012-01-30/afVal/21/marketID/118/groupBy/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ructuredretailproducts.com/products/list/report/afId/2/afId/3/afId/11/afId/5/afId/24/afId/26/afId/17/afVal/118/afVal/2/afVal/Tranche/afVal/2012-01-01/afVal/2012-12-31/afVal/2012-01-30/afVal/11/issues/44/marketID/118/groupBy/0" TargetMode="External"/><Relationship Id="rId13" Type="http://schemas.openxmlformats.org/officeDocument/2006/relationships/hyperlink" Target="http://www.structuredretailproducts.com/products/list/report/afId/2/afId/3/afId/11/afId/5/afId/24/afId/26/afId/17/afVal/118/afVal/2/afVal/Tranche/afVal/2011-01-01/afVal/2011-12-31/afVal/2012-01-30/afVal/19/issues/261/marketID/118/groupBy/0" TargetMode="External"/><Relationship Id="rId18" Type="http://schemas.openxmlformats.org/officeDocument/2006/relationships/hyperlink" Target="http://www.structuredretailproducts.com/products/list/report/afId/2/afId/3/afId/11/afId/5/afId/24/afId/26/afId/17/afVal/118/afVal/2/afVal/Tranche/afVal/2012-01-01/afVal/2012-12-31/afVal/2012-01-30/afVal/21/issues/7/marketID/118/groupBy/0" TargetMode="External"/><Relationship Id="rId26" Type="http://schemas.openxmlformats.org/officeDocument/2006/relationships/hyperlink" Target="http://www.structuredretailproducts.com/products/list/report/afId/2/afId/3/afId/11/afId/5/afId/24/afId/26/afId/17/afVal/118/afVal/2/afVal/Tranche/afVal/2011-01-01/afVal/2011-12-31/afVal/2012-01-30/afVal/12/issues/1/marketID/118/groupBy/0" TargetMode="External"/><Relationship Id="rId3" Type="http://schemas.openxmlformats.org/officeDocument/2006/relationships/hyperlink" Target="http://www.structuredretailproducts.com/products/list/report/afId/2/afId/3/afId/11/afId/5/afId/24/afId/26/afId/17/afVal/118/afVal/2/afVal/Tranche/afVal/2011-01-01/afVal/2011-12-31/afVal/2012-01-30/afVal/5/issues/2578/marketID/118/groupBy/0" TargetMode="External"/><Relationship Id="rId21" Type="http://schemas.openxmlformats.org/officeDocument/2006/relationships/hyperlink" Target="http://www.structuredretailproducts.com/products/list/report/afId/2/afId/3/afId/11/afId/5/afId/24/afId/26/afId/17/afVal/118/afVal/2/afVal/Tranche/afVal/2011-01-01/afVal/2011-12-31/afVal/2012-01-30/afVal/14/issues/17/marketID/118/groupBy/0" TargetMode="External"/><Relationship Id="rId7" Type="http://schemas.openxmlformats.org/officeDocument/2006/relationships/hyperlink" Target="http://www.structuredretailproducts.com/products/list/report/afId/2/afId/3/afId/11/afId/5/afId/24/afId/26/afId/17/afVal/118/afVal/2/afVal/Tranche/afVal/2011-01-01/afVal/2011-12-31/afVal/2012-01-30/afVal/3/issues/411/marketID/118/groupBy/0" TargetMode="External"/><Relationship Id="rId12" Type="http://schemas.openxmlformats.org/officeDocument/2006/relationships/hyperlink" Target="http://www.structuredretailproducts.com/products/list/report/afId/2/afId/3/afId/11/afId/5/afId/24/afId/26/afId/17/afVal/118/afVal/2/afVal/Tranche/afVal/2012-01-01/afVal/2012-12-31/afVal/2012-01-30/afVal/19/issues/32/marketID/118/groupBy/0" TargetMode="External"/><Relationship Id="rId17" Type="http://schemas.openxmlformats.org/officeDocument/2006/relationships/hyperlink" Target="http://www.structuredretailproducts.com/products/list/report/afId/2/afId/3/afId/11/afId/5/afId/24/afId/26/afId/17/afVal/118/afVal/2/afVal/Tranche/afVal/2011-01-01/afVal/2011-12-31/afVal/2012-01-30/afVal/13/issues/97/marketID/118/groupBy/0" TargetMode="External"/><Relationship Id="rId25" Type="http://schemas.openxmlformats.org/officeDocument/2006/relationships/hyperlink" Target="http://www.structuredretailproducts.com/products/list/report/afId/2/afId/3/afId/11/afId/5/afId/24/afId/26/afId/17/afVal/118/afVal/2/afVal/Tranche/afVal/2011-01-01/afVal/2011-12-31/afVal/2012-01-30/afVal/3,18/issues/2/marketID/118/groupBy/0" TargetMode="External"/><Relationship Id="rId2" Type="http://schemas.openxmlformats.org/officeDocument/2006/relationships/image" Target="../media/image27.jpeg"/><Relationship Id="rId16" Type="http://schemas.openxmlformats.org/officeDocument/2006/relationships/hyperlink" Target="http://www.structuredretailproducts.com/products/list/report/afId/2/afId/3/afId/11/afId/5/afId/24/afId/26/afId/17/afVal/118/afVal/2/afVal/Tranche/afVal/2012-01-01/afVal/2012-12-31/afVal/2012-01-30/afVal/13/issues/9/marketID/118/groupBy/0" TargetMode="External"/><Relationship Id="rId20" Type="http://schemas.openxmlformats.org/officeDocument/2006/relationships/hyperlink" Target="http://www.structuredretailproducts.com/products/list/report/afId/2/afId/3/afId/11/afId/5/afId/24/afId/26/afId/17/afVal/118/afVal/2/afVal/Tranche/afVal/2012-01-01/afVal/2012-12-31/afVal/2012-01-30/afVal/20/issues/7/marketID/118/groupBy/0" TargetMode="External"/><Relationship Id="rId1" Type="http://schemas.openxmlformats.org/officeDocument/2006/relationships/slideLayout" Target="../slideLayouts/slideLayout32.xml"/><Relationship Id="rId6" Type="http://schemas.openxmlformats.org/officeDocument/2006/relationships/hyperlink" Target="http://www.structuredretailproducts.com/products/list/report/afId/2/afId/3/afId/11/afId/5/afId/24/afId/26/afId/17/afVal/118/afVal/2/afVal/Tranche/afVal/2012-01-01/afVal/2012-12-31/afVal/2012-01-30/afVal/18/issues/137/marketID/118/groupBy/0" TargetMode="External"/><Relationship Id="rId11" Type="http://schemas.openxmlformats.org/officeDocument/2006/relationships/hyperlink" Target="http://www.structuredretailproducts.com/products/list/report/afId/2/afId/3/afId/11/afId/5/afId/24/afId/26/afId/17/afVal/118/afVal/2/afVal/Tranche/afVal/2011-01-01/afVal/2011-12-31/afVal/2012-01-30/afVal/10/issues/316/marketID/118/groupBy/0" TargetMode="External"/><Relationship Id="rId24" Type="http://schemas.openxmlformats.org/officeDocument/2006/relationships/hyperlink" Target="http://www.structuredretailproducts.com/products/list/report/afId/2/afId/3/afId/11/afId/5/afId/24/afId/26/afId/17/afVal/118/afVal/2/afVal/Tranche/afVal/2011-01-01/afVal/2011-12-31/afVal/2012-01-30/afVal/4/issues/3/marketID/118/groupBy/0" TargetMode="External"/><Relationship Id="rId5" Type="http://schemas.openxmlformats.org/officeDocument/2006/relationships/hyperlink" Target="http://www.structuredretailproducts.com/products/list/report/afId/2/afId/3/afId/11/afId/5/afId/24/afId/26/afId/17/afVal/118/afVal/2/afVal/Tranche/afVal/2011-01-01/afVal/2011-12-31/afVal/2012-01-30/afVal/18/issues/1133/marketID/118/groupBy/0" TargetMode="External"/><Relationship Id="rId15" Type="http://schemas.openxmlformats.org/officeDocument/2006/relationships/hyperlink" Target="http://www.structuredretailproducts.com/products/list/report/afId/2/afId/3/afId/11/afId/5/afId/24/afId/26/afId/17/afVal/118/afVal/2/afVal/Tranche/afVal/2011-01-01/afVal/2011-12-31/afVal/2012-01-30/afVal/20/issues/250/marketID/118/groupBy/0" TargetMode="External"/><Relationship Id="rId23" Type="http://schemas.openxmlformats.org/officeDocument/2006/relationships/hyperlink" Target="http://www.structuredretailproducts.com/products/list/report/afId/2/afId/3/afId/11/afId/5/afId/24/afId/26/afId/17/afVal/118/afVal/2/afVal/Tranche/afVal/2011-01-01/afVal/2011-12-31/afVal/2012-01-30/afVal/17/issues/9/marketID/118/groupBy/0" TargetMode="External"/><Relationship Id="rId10" Type="http://schemas.openxmlformats.org/officeDocument/2006/relationships/hyperlink" Target="http://www.structuredretailproducts.com/products/list/report/afId/2/afId/3/afId/11/afId/5/afId/24/afId/26/afId/17/afVal/118/afVal/2/afVal/Tranche/afVal/2012-01-01/afVal/2012-12-31/afVal/2012-01-30/afVal/3/issues/37/marketID/118/groupBy/0" TargetMode="External"/><Relationship Id="rId19" Type="http://schemas.openxmlformats.org/officeDocument/2006/relationships/hyperlink" Target="http://www.structuredretailproducts.com/products/list/report/afId/2/afId/3/afId/11/afId/5/afId/24/afId/26/afId/17/afVal/118/afVal/2/afVal/Tranche/afVal/2011-01-01/afVal/2011-12-31/afVal/2012-01-30/afVal/21/issues/91/marketID/118/groupBy/0" TargetMode="External"/><Relationship Id="rId4" Type="http://schemas.openxmlformats.org/officeDocument/2006/relationships/hyperlink" Target="http://www.structuredretailproducts.com/products/list/report/afId/2/afId/3/afId/11/afId/5/afId/24/afId/26/afId/17/afVal/118/afVal/2/afVal/Tranche/afVal/2012-01-01/afVal/2012-12-31/afVal/2012-01-30/afVal/5/issues/259/marketID/118/groupBy/0" TargetMode="External"/><Relationship Id="rId9" Type="http://schemas.openxmlformats.org/officeDocument/2006/relationships/hyperlink" Target="http://www.structuredretailproducts.com/products/list/report/afId/2/afId/3/afId/11/afId/5/afId/24/afId/26/afId/17/afVal/118/afVal/2/afVal/Tranche/afVal/2011-01-01/afVal/2011-12-31/afVal/2012-01-30/afVal/11/issues/355/marketID/118/groupBy/0" TargetMode="External"/><Relationship Id="rId14" Type="http://schemas.openxmlformats.org/officeDocument/2006/relationships/hyperlink" Target="http://www.structuredretailproducts.com/products/list/report/afId/2/afId/3/afId/11/afId/5/afId/24/afId/26/afId/17/afVal/118/afVal/2/afVal/Tranche/afVal/2012-01-01/afVal/2012-12-31/afVal/2012-01-30/afVal/10/issues/28/marketID/118/groupBy/0" TargetMode="External"/><Relationship Id="rId22" Type="http://schemas.openxmlformats.org/officeDocument/2006/relationships/hyperlink" Target="http://www.structuredretailproducts.com/products/list/report/afId/2/afId/3/afId/11/afId/5/afId/24/afId/26/afId/17/afVal/118/afVal/2/afVal/Tranche/afVal/2012-01-01/afVal/2012-12-31/afVal/2012-01-30/afVal/17/issues/1/marketID/118/groupBy/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2.x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ructuredretailproducts.com/products/list/report/afId/2/afId/3/afId/11/afId/5/afId/24/afId/26/afId/18/afVal/118/afVal/2/afVal/Tranche/afVal/2011-01-01/afVal/2011-12-31/afVal/2012-01-30/afVal/7/marketID/118/groupBy/0" TargetMode="External"/><Relationship Id="rId13" Type="http://schemas.openxmlformats.org/officeDocument/2006/relationships/hyperlink" Target="http://www.structuredretailproducts.com/products/list/report/afId/2/afId/3/afId/11/afId/5/afId/24/afId/26/afId/18/afVal/118/afVal/2/afVal/Tranche/afVal/2011-01-01/afVal/2011-12-31/afVal/2012-01-30/afVal/3804,3805,3843,4039,4113/marketID/118/groupBy/0" TargetMode="External"/><Relationship Id="rId3" Type="http://schemas.openxmlformats.org/officeDocument/2006/relationships/image" Target="../media/image29.jpeg"/><Relationship Id="rId7" Type="http://schemas.openxmlformats.org/officeDocument/2006/relationships/hyperlink" Target="http://www.structuredretailproducts.com/products/list/report/afId/2/afId/3/afId/11/afId/5/afId/24/afId/26/afId/18/afVal/118/afVal/2/afVal/Tranche/afVal/2011-01-01/afVal/2011-12-31/afVal/2012-01-30/afVal/16/marketID/118/groupBy/0" TargetMode="External"/><Relationship Id="rId12" Type="http://schemas.openxmlformats.org/officeDocument/2006/relationships/hyperlink" Target="http://www.structuredretailproducts.com/products/list/report/afId/2/afId/3/afId/11/afId/5/afId/24/afId/26/afId/18/afVal/118/afVal/2/afVal/Tranche/afVal/2011-01-01/afVal/2011-12-31/afVal/2012-01-30/afVal/1808/marketID/118/groupBy/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hyperlink" Target="http://www.structuredretailproducts.com/products/list/report/afId/2/afId/3/afId/11/afId/5/afId/24/afId/26/afId/18/afVal/118/afVal/2/afVal/Tranche/afVal/2011-01-01/afVal/2011-12-31/afVal/2012-01-30/afVal/9/marketID/118/groupBy/0" TargetMode="External"/><Relationship Id="rId11" Type="http://schemas.openxmlformats.org/officeDocument/2006/relationships/hyperlink" Target="http://www.structuredretailproducts.com/products/list/report/afId/2/afId/3/afId/11/afId/5/afId/24/afId/26/afId/18/afVal/118/afVal/2/afVal/Tranche/afVal/2011-01-01/afVal/2011-12-31/afVal/2012-01-30/afVal/34/marketID/118/groupBy/0" TargetMode="External"/><Relationship Id="rId5" Type="http://schemas.openxmlformats.org/officeDocument/2006/relationships/hyperlink" Target="http://www.structuredretailproducts.com/products/list/report/afId/2/afId/3/afId/11/afId/5/afId/24/afId/26/afId/18/afVal/118/afVal/2/afVal/Tranche/afVal/2011-01-01/afVal/2011-12-31/afVal/2012-01-30/afVal/96/marketID/118/groupBy/0" TargetMode="External"/><Relationship Id="rId15" Type="http://schemas.openxmlformats.org/officeDocument/2006/relationships/hyperlink" Target="http://www.structuredretailproducts.com/products/list/report/afId/2/afId/3/afId/11/afId/5/afId/24/afId/26/afVal/118/afVal/2/afVal/Tranche/afVal/2011-01-01/afVal/2011-12-31/afVal/2012-01-30/marketID/118/groupBy/0" TargetMode="External"/><Relationship Id="rId10" Type="http://schemas.openxmlformats.org/officeDocument/2006/relationships/hyperlink" Target="http://www.structuredretailproducts.com/products/list/report/afId/2/afId/3/afId/11/afId/5/afId/24/afId/26/afId/18/afVal/118/afVal/2/afVal/Tranche/afVal/2011-01-01/afVal/2011-12-31/afVal/2012-01-30/afVal/9146/marketID/118/groupBy/0" TargetMode="External"/><Relationship Id="rId4" Type="http://schemas.openxmlformats.org/officeDocument/2006/relationships/hyperlink" Target="http://www.structuredretailproducts.com/products/list/report/afId/2/afId/3/afId/11/afId/5/afId/24/afId/26/afId/18/afVal/118/afVal/2/afVal/Tranche/afVal/2011-01-01/afVal/2011-12-31/afVal/2012-01-30/afVal/405/marketID/118/groupBy/0" TargetMode="External"/><Relationship Id="rId9" Type="http://schemas.openxmlformats.org/officeDocument/2006/relationships/hyperlink" Target="http://www.structuredretailproducts.com/products/list/report/afId/2/afId/3/afId/11/afId/5/afId/24/afId/26/afId/18/afVal/118/afVal/2/afVal/Tranche/afVal/2011-01-01/afVal/2011-12-31/afVal/2012-01-30/afVal/1485/marketID/118/groupBy/0" TargetMode="External"/><Relationship Id="rId14" Type="http://schemas.openxmlformats.org/officeDocument/2006/relationships/hyperlink" Target="http://www.structuredretailproducts.com/default/index/index/id/3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ructuredretailproducts.com/products/list/report/afId/2/afId/3/afId/11/afId/5/afId/24/afId/26/afId/18/afVal/118/afVal/2/afVal/Tranche/afVal/2011-01-01/afVal/2011-12-31/afVal/2012-01-30/afVal/1770/issues/89/marketID/118/groupBy/0" TargetMode="External"/><Relationship Id="rId13" Type="http://schemas.openxmlformats.org/officeDocument/2006/relationships/hyperlink" Target="http://www.structuredretailproducts.com/default/index/index/id/3" TargetMode="External"/><Relationship Id="rId3" Type="http://schemas.openxmlformats.org/officeDocument/2006/relationships/hyperlink" Target="http://www.structuredretailproducts.com/products/list/report/afId/2/afId/3/afId/11/afId/5/afId/24/afId/26/afId/18/afVal/118/afVal/2/afVal/Tranche/afVal/2011-01-01/afVal/2011-12-31/afVal/2012-01-30/afVal/9/issues/222/marketID/118/groupBy/0" TargetMode="External"/><Relationship Id="rId7" Type="http://schemas.openxmlformats.org/officeDocument/2006/relationships/hyperlink" Target="http://www.structuredretailproducts.com/products/list/report/afId/2/afId/3/afId/11/afId/5/afId/24/afId/26/afId/18/afVal/118/afVal/2/afVal/Tranche/afVal/2011-01-01/afVal/2011-12-31/afVal/2012-01-30/afVal/1848/issues/97/marketID/118/groupBy/0" TargetMode="External"/><Relationship Id="rId12" Type="http://schemas.openxmlformats.org/officeDocument/2006/relationships/hyperlink" Target="http://www.structuredretailproducts.com/products/list/report/afId/2/afId/3/afId/11/afId/5/afId/24/afId/26/afId/18/afVal/118/afVal/2/afVal/Tranche/afVal/2011-01-01/afVal/2011-12-31/afVal/2012-01-30/afVal/34/issues/71/marketID/118/groupBy/0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2.xml"/><Relationship Id="rId6" Type="http://schemas.openxmlformats.org/officeDocument/2006/relationships/hyperlink" Target="http://www.structuredretailproducts.com/products/list/report/afId/2/afId/3/afId/11/afId/5/afId/24/afId/26/afId/18/afVal/118/afVal/2/afVal/Tranche/afVal/2011-01-01/afVal/2011-12-31/afVal/2012-01-30/afVal/1880/issues/107/marketID/118/groupBy/0" TargetMode="External"/><Relationship Id="rId11" Type="http://schemas.openxmlformats.org/officeDocument/2006/relationships/hyperlink" Target="http://www.structuredretailproducts.com/products/list/report/afId/2/afId/3/afId/11/afId/5/afId/24/afId/26/afId/18/afVal/118/afVal/2/afVal/Tranche/afVal/2011-01-01/afVal/2011-12-31/afVal/2012-01-30/afVal/7541/issues/77/marketID/118/groupBy/0" TargetMode="External"/><Relationship Id="rId5" Type="http://schemas.openxmlformats.org/officeDocument/2006/relationships/hyperlink" Target="http://www.structuredretailproducts.com/products/list/report/afId/2/afId/3/afId/11/afId/5/afId/24/afId/26/afId/18/afVal/118/afVal/2/afVal/Tranche/afVal/2011-01-01/afVal/2011-12-31/afVal/2012-01-30/afVal/3,7,9/issues/137/marketID/118/groupBy/0" TargetMode="External"/><Relationship Id="rId10" Type="http://schemas.openxmlformats.org/officeDocument/2006/relationships/hyperlink" Target="http://www.structuredretailproducts.com/products/list/report/afId/2/afId/3/afId/11/afId/5/afId/24/afId/26/afId/18/afVal/118/afVal/2/afVal/Tranche/afVal/2011-01-01/afVal/2011-12-31/afVal/2012-01-30/afVal/96/issues/81/marketID/118/groupBy/0" TargetMode="External"/><Relationship Id="rId4" Type="http://schemas.openxmlformats.org/officeDocument/2006/relationships/hyperlink" Target="http://www.structuredretailproducts.com/products/list/report/afId/2/afId/3/afId/11/afId/5/afId/24/afId/26/afId/18/afVal/118/afVal/2/afVal/Tranche/afVal/2011-01-01/afVal/2011-12-31/afVal/2012-01-30/afVal/405/issues/201/marketID/118/groupBy/0" TargetMode="External"/><Relationship Id="rId9" Type="http://schemas.openxmlformats.org/officeDocument/2006/relationships/hyperlink" Target="http://www.structuredretailproducts.com/products/list/report/afId/2/afId/3/afId/11/afId/5/afId/24/afId/26/afId/18/afVal/118/afVal/2/afVal/Tranche/afVal/2011-01-01/afVal/2011-12-31/afVal/2012-01-30/afVal/1795/issues/85/marketID/118/groupBy/0" TargetMode="External"/><Relationship Id="rId14" Type="http://schemas.openxmlformats.org/officeDocument/2006/relationships/hyperlink" Target="http://www.structuredretailproducts.com/products/list/report/afId/2/afId/3/afId/11/afId/5/afId/24/afId/26/afVal/118/afVal/2/afVal/Tranche/afVal/2011-01-01/afVal/2011-12-31/afVal/2012-01-30/issues/5524/marketID/118/groupBy/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ructuredretailproducts.com/products/list/report/afId/2/afId/3/afId/11/afId/5/afId/24/afId/26/afId/14/afVal/118/afVal/2/afVal/Tranche/afVal/2011-01-01/afVal/2011-12-31/afVal/2012-01-30/afVal/491/marketID/118/groupBy/0" TargetMode="External"/><Relationship Id="rId3" Type="http://schemas.openxmlformats.org/officeDocument/2006/relationships/hyperlink" Target="http://www.structuredretailproducts.com/products/list/report/afId/2/afId/3/afId/11/afId/5/afId/24/afId/26/afId/14/afVal/118/afVal/2/afVal/Tranche/afVal/2011-01-01/afVal/2011-12-31/afVal/2012-01-30/afVal/560/marketID/118/groupBy/0" TargetMode="External"/><Relationship Id="rId7" Type="http://schemas.openxmlformats.org/officeDocument/2006/relationships/hyperlink" Target="http://www.structuredretailproducts.com/products/list/report/afId/2/afId/3/afId/11/afId/5/afId/24/afId/26/afId/14/afVal/118/afVal/2/afVal/Tranche/afVal/2011-01-01/afVal/2011-12-31/afVal/2012-01-30/afVal/513/marketID/118/groupBy/0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www.structuredretailproducts.com/products/list/report/afId/2/afId/3/afId/11/afId/5/afId/24/afId/26/afId/14/afVal/118/afVal/2/afVal/Tranche/afVal/2011-01-01/afVal/2011-12-31/afVal/2012-01-30/afVal/610/marketID/118/groupBy/0" TargetMode="External"/><Relationship Id="rId5" Type="http://schemas.openxmlformats.org/officeDocument/2006/relationships/hyperlink" Target="http://www.structuredretailproducts.com/products/list/report/afId/2/afId/3/afId/11/afId/5/afId/24/afId/26/afId/14/afVal/118/afVal/2/afVal/Tranche/afVal/2011-01-01/afVal/2011-12-31/afVal/2012-01-30/afVal/35/marketID/118/groupBy/0" TargetMode="External"/><Relationship Id="rId10" Type="http://schemas.openxmlformats.org/officeDocument/2006/relationships/hyperlink" Target="http://www.structuredretailproducts.com/products/list/report/afId/2/afId/3/afId/11/afId/5/afId/24/afId/26/afVal/118/afVal/2/afVal/Tranche/afVal/2011-01-01/afVal/2011-12-31/afVal/2012-01-30/marketID/118/groupBy/0" TargetMode="External"/><Relationship Id="rId4" Type="http://schemas.openxmlformats.org/officeDocument/2006/relationships/hyperlink" Target="http://www.structuredretailproducts.com/products/list/report/afId/2/afId/3/afId/11/afId/5/afId/24/afId/26/afId/14/afVal/118/afVal/2/afVal/Tranche/afVal/2011-01-01/afVal/2011-12-31/afVal/2012-01-30/afVal/23/marketID/118/groupBy/0" TargetMode="External"/><Relationship Id="rId9" Type="http://schemas.openxmlformats.org/officeDocument/2006/relationships/hyperlink" Target="http://www.structuredretailproducts.com/products/list/report/afId/2/afId/3/afId/11/afId/5/afId/24/afId/26/afId/14/afVal/118/afVal/2/afVal/Tranche/afVal/2011-01-01/afVal/2011-12-31/afVal/2012-01-30/afVal/559/marketID/118/groupBy/0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strahovka.volga34.ru/var/mini_page/1562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ofile.com/torrent_image/48000/46580_original.jpg" TargetMode="External"/><Relationship Id="rId3" Type="http://schemas.openxmlformats.org/officeDocument/2006/relationships/hyperlink" Target="http://www.wallstreetoasis.com/files/images/bloomberg.jpg" TargetMode="External"/><Relationship Id="rId7" Type="http://schemas.openxmlformats.org/officeDocument/2006/relationships/image" Target="../media/image4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2.xml"/><Relationship Id="rId6" Type="http://schemas.openxmlformats.org/officeDocument/2006/relationships/hyperlink" Target="http://www.bobsguide.com/logos/12345678.gif" TargetMode="External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8.emf"/><Relationship Id="rId4" Type="http://schemas.openxmlformats.org/officeDocument/2006/relationships/oleObject" Target="file:///C:\Documents%20and%20Settings\DMikhaylov\Local%20Settings\Temporary%20Internet%20Files\Content.Outlook\TXIUTP2K\31%2008%202011%20(6).xlsx!Notes!%5b31%2008%202011%20(6).xlsx%5dNotes%20&#1044;&#1080;&#1072;&#1075;&#1088;&#1072;&#1084;&#1084;&#1072;%201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43200"/>
            <a:ext cx="10706100" cy="453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7"/>
          <p:cNvSpPr txBox="1">
            <a:spLocks noChangeArrowheads="1"/>
          </p:cNvSpPr>
          <p:nvPr/>
        </p:nvSpPr>
        <p:spPr bwMode="auto">
          <a:xfrm>
            <a:off x="304800" y="382588"/>
            <a:ext cx="9958388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pPr algn="r">
              <a:buClr>
                <a:schemeClr val="tx1"/>
              </a:buClr>
              <a:buSzPct val="80000"/>
            </a:pPr>
            <a:r>
              <a:rPr lang="ru-RU" sz="3300" b="0" dirty="0"/>
              <a:t/>
            </a:r>
            <a:br>
              <a:rPr lang="ru-RU" sz="3300" b="0" dirty="0"/>
            </a:br>
            <a:r>
              <a:rPr lang="en-US" sz="3600" b="0" dirty="0"/>
              <a:t>Structured products pricing</a:t>
            </a:r>
          </a:p>
          <a:p>
            <a:pPr algn="r">
              <a:buClr>
                <a:schemeClr val="tx1"/>
              </a:buClr>
              <a:buSzPct val="80000"/>
            </a:pPr>
            <a:r>
              <a:rPr lang="en-US" sz="3600" b="0" dirty="0"/>
              <a:t>Concepts &amp; methodology</a:t>
            </a:r>
            <a:r>
              <a:rPr lang="ru-RU" sz="3600" b="0" dirty="0"/>
              <a:t> 2012</a:t>
            </a:r>
            <a:endParaRPr lang="ru-RU" sz="3600" b="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19100" y="2344738"/>
            <a:ext cx="9826625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71" tIns="45686" rIns="91371" bIns="45686" anchor="ctr"/>
          <a:lstStyle/>
          <a:p>
            <a:pPr algn="r"/>
            <a:r>
              <a:rPr lang="en-US" sz="2000">
                <a:solidFill>
                  <a:srgbClr val="C00000"/>
                </a:solidFill>
              </a:rPr>
              <a:t>Alfa Capital Asset Management </a:t>
            </a:r>
            <a:r>
              <a:rPr lang="en-US" sz="2000">
                <a:solidFill>
                  <a:srgbClr val="5F5F5F"/>
                </a:solidFill>
              </a:rPr>
              <a:t>Moscow</a:t>
            </a:r>
            <a:r>
              <a:rPr lang="ru-RU" sz="2000">
                <a:solidFill>
                  <a:srgbClr val="5F5F5F"/>
                </a:solidFill>
              </a:rPr>
              <a:t>, </a:t>
            </a:r>
            <a:r>
              <a:rPr lang="en-US" sz="2000">
                <a:solidFill>
                  <a:srgbClr val="5F5F5F"/>
                </a:solidFill>
              </a:rPr>
              <a:t>february</a:t>
            </a:r>
            <a:r>
              <a:rPr lang="ru-RU" sz="2000">
                <a:solidFill>
                  <a:srgbClr val="5F5F5F"/>
                </a:solidFill>
              </a:rPr>
              <a:t>, 2012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02200" y="5559425"/>
            <a:ext cx="5446713" cy="1576388"/>
          </a:xfrm>
        </p:spPr>
        <p:txBody>
          <a:bodyPr/>
          <a:lstStyle/>
          <a:p>
            <a:pPr algn="r" eaLnBrk="1" hangingPunct="1">
              <a:lnSpc>
                <a:spcPct val="150000"/>
              </a:lnSpc>
            </a:pPr>
            <a:endParaRPr lang="en-US" b="1" smtClean="0">
              <a:solidFill>
                <a:schemeClr val="bg1"/>
              </a:solidFill>
            </a:endParaRPr>
          </a:p>
          <a:p>
            <a:pPr algn="r" eaLnBrk="1" hangingPunct="1">
              <a:lnSpc>
                <a:spcPct val="150000"/>
              </a:lnSpc>
            </a:pPr>
            <a:r>
              <a:rPr lang="en-US" sz="1600" b="1" smtClean="0">
                <a:solidFill>
                  <a:schemeClr val="bg1"/>
                </a:solidFill>
              </a:rPr>
              <a:t>DMITRY MIKHAYLOV</a:t>
            </a:r>
            <a:r>
              <a:rPr lang="ru-RU" sz="1600" b="1" smtClean="0">
                <a:solidFill>
                  <a:schemeClr val="bg1"/>
                </a:solidFill>
              </a:rPr>
              <a:t>, </a:t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en-US" sz="1600" b="1" smtClean="0">
                <a:solidFill>
                  <a:schemeClr val="bg1"/>
                </a:solidFill>
              </a:rPr>
              <a:t>CHIEF RISK OFFICER ALFA-CAPITAL</a:t>
            </a:r>
          </a:p>
          <a:p>
            <a:pPr algn="r" eaLnBrk="1" hangingPunct="1">
              <a:lnSpc>
                <a:spcPct val="150000"/>
              </a:lnSpc>
            </a:pPr>
            <a:r>
              <a:rPr lang="en-US" sz="1600" b="1" smtClean="0">
                <a:solidFill>
                  <a:schemeClr val="bg1"/>
                </a:solidFill>
              </a:rPr>
              <a:t>PMP</a:t>
            </a:r>
            <a:endParaRPr lang="ru-RU" sz="1600" b="1" smtClean="0">
              <a:solidFill>
                <a:schemeClr val="bg1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>
            <a:off x="0" y="2312988"/>
            <a:ext cx="10691813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223" name="Рисунок 19" descr="DB_logo_color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788" y="317500"/>
            <a:ext cx="4494212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одзаголовок 2"/>
          <p:cNvSpPr>
            <a:spLocks noGrp="1"/>
          </p:cNvSpPr>
          <p:nvPr>
            <p:ph type="subTitle" idx="11"/>
          </p:nvPr>
        </p:nvSpPr>
        <p:spPr bwMode="auto">
          <a:xfrm>
            <a:off x="1281113" y="2851150"/>
            <a:ext cx="8129587" cy="939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external experience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937501" y="271463"/>
            <a:ext cx="2374900" cy="744537"/>
          </a:xfrm>
        </p:spPr>
        <p:txBody>
          <a:bodyPr/>
          <a:lstStyle/>
          <a:p>
            <a:pPr algn="ctr">
              <a:defRPr/>
            </a:pPr>
            <a:fld id="{18B139B6-7637-47BC-897E-B44B1B0D0187}" type="slidenum">
              <a:rPr lang="ru-RU" smtClean="0"/>
              <a:pPr algn="ctr">
                <a:defRPr/>
              </a:pPr>
              <a:t>10</a:t>
            </a:fld>
            <a:r>
              <a:rPr lang="en-US" sz="5400" dirty="0" smtClean="0"/>
              <a:t>(40</a:t>
            </a:r>
            <a:r>
              <a:rPr lang="en-US" sz="5400" dirty="0" smtClean="0"/>
              <a:t>)</a:t>
            </a:r>
            <a:endParaRPr lang="ru-RU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07413" y="271463"/>
            <a:ext cx="1804987" cy="744537"/>
          </a:xfrm>
        </p:spPr>
        <p:txBody>
          <a:bodyPr/>
          <a:lstStyle/>
          <a:p>
            <a:pPr>
              <a:defRPr/>
            </a:pPr>
            <a:fld id="{18B139B6-7637-47BC-897E-B44B1B0D0187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30200" y="1218840"/>
          <a:ext cx="10185399" cy="5308957"/>
        </p:xfrm>
        <a:graphic>
          <a:graphicData uri="http://schemas.openxmlformats.org/drawingml/2006/table">
            <a:tbl>
              <a:tblPr/>
              <a:tblGrid>
                <a:gridCol w="800100"/>
                <a:gridCol w="2332710"/>
                <a:gridCol w="4518476"/>
                <a:gridCol w="1118323"/>
                <a:gridCol w="1415790"/>
              </a:tblGrid>
              <a:tr h="8848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Period</a:t>
                      </a:r>
                    </a:p>
                  </a:txBody>
                  <a:tcPr marL="7908" marR="7908" marT="79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Provider</a:t>
                      </a:r>
                    </a:p>
                  </a:txBody>
                  <a:tcPr marL="7908" marR="7908" marT="79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List</a:t>
                      </a:r>
                      <a:r>
                        <a:rPr lang="en-US" sz="1800" b="1" i="0" u="none" strike="noStrike" baseline="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 of Best-Selling </a:t>
                      </a:r>
                      <a:r>
                        <a:rPr lang="en-US" sz="18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Product </a:t>
                      </a: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name</a:t>
                      </a:r>
                    </a:p>
                  </a:txBody>
                  <a:tcPr marL="7908" marR="7908" marT="79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Sales (USDm)</a:t>
                      </a:r>
                    </a:p>
                  </a:txBody>
                  <a:tcPr marL="7908" marR="7908" marT="79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Strike date</a:t>
                      </a:r>
                    </a:p>
                  </a:txBody>
                  <a:tcPr marL="7908" marR="7908" marT="79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</a:tr>
              <a:tr h="442413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ru-RU" sz="18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7908" marR="7908" marT="79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BNP Paribas</a:t>
                      </a: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2"/>
                        </a:rPr>
                        <a:t>Double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  <a:hlinkClick r:id="rId2"/>
                        </a:rPr>
                        <a:t>Garantie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2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  <a:hlinkClick r:id="rId2"/>
                        </a:rPr>
                        <a:t>Décembre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2"/>
                        </a:rPr>
                        <a:t> 2018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2"/>
                        </a:rPr>
                        <a:t>376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02 Dec 2011</a:t>
                      </a: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24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Nordea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Bank Denmark</a:t>
                      </a: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  <a:hlinkClick r:id="rId3"/>
                        </a:rPr>
                        <a:t>Aktiekurv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3"/>
                        </a:rPr>
                        <a:t> 2014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3"/>
                        </a:rPr>
                        <a:t>336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08 Jul 2011</a:t>
                      </a: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24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BNP Paribas</a:t>
                      </a: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4"/>
                        </a:rPr>
                        <a:t>Double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  <a:hlinkClick r:id="rId4"/>
                        </a:rPr>
                        <a:t>Garantie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4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  <a:hlinkClick r:id="rId4"/>
                        </a:rPr>
                        <a:t>Juillet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4"/>
                        </a:rPr>
                        <a:t> 2017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4"/>
                        </a:rPr>
                        <a:t>331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05 Jul 2011</a:t>
                      </a: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24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Nordea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Bank Denmark</a:t>
                      </a: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5"/>
                        </a:rPr>
                        <a:t>NBF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  <a:hlinkClick r:id="rId5"/>
                        </a:rPr>
                        <a:t>Intervalobligation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5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  <a:hlinkClick r:id="rId5"/>
                        </a:rPr>
                        <a:t>Rente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5"/>
                        </a:rPr>
                        <a:t> 2013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5"/>
                        </a:rPr>
                        <a:t>222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05 Oct 2011</a:t>
                      </a: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24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Nordea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Bank Denmark</a:t>
                      </a: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6"/>
                        </a:rPr>
                        <a:t>US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  <a:hlinkClick r:id="rId6"/>
                        </a:rPr>
                        <a:t>Stabilt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6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  <a:hlinkClick r:id="rId6"/>
                        </a:rPr>
                        <a:t>Forbrug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6"/>
                        </a:rPr>
                        <a:t> 2014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6"/>
                        </a:rPr>
                        <a:t>158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05 Oct 2011</a:t>
                      </a: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24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Nordea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Bank Denmark</a:t>
                      </a: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7"/>
                        </a:rPr>
                        <a:t>MF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  <a:hlinkClick r:id="rId7"/>
                        </a:rPr>
                        <a:t>Bløde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7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  <a:hlinkClick r:id="rId7"/>
                        </a:rPr>
                        <a:t>Råvarer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7"/>
                        </a:rPr>
                        <a:t> 2013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7"/>
                        </a:rPr>
                        <a:t>153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 Mar 2011</a:t>
                      </a: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24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Nordea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Bank Denmark</a:t>
                      </a: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  <a:hlinkClick r:id="rId8"/>
                        </a:rPr>
                        <a:t>KommuneKredit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8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  <a:hlinkClick r:id="rId8"/>
                        </a:rPr>
                        <a:t>Olie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8"/>
                        </a:rPr>
                        <a:t> 2012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8"/>
                        </a:rPr>
                        <a:t>148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06 Dec 2011</a:t>
                      </a: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24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Nordea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Bank Denmark</a:t>
                      </a: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  <a:hlinkClick r:id="rId9"/>
                        </a:rPr>
                        <a:t>Energiselskaber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9"/>
                        </a:rPr>
                        <a:t> 2014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9"/>
                        </a:rPr>
                        <a:t>116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 May 2011</a:t>
                      </a: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24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Investec</a:t>
                      </a: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10"/>
                        </a:rPr>
                        <a:t>FTSE100 Kick Out Deposit Plan 24 - Option 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10"/>
                        </a:rPr>
                        <a:t>Not public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07 Dec 2011</a:t>
                      </a: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24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Nordea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Bank Denmark</a:t>
                      </a: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  <a:hlinkClick r:id="rId11"/>
                        </a:rPr>
                        <a:t>Tyrkiet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11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  <a:hlinkClick r:id="rId11"/>
                        </a:rPr>
                        <a:t>og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11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  <a:hlinkClick r:id="rId11"/>
                        </a:rPr>
                        <a:t>Indien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11"/>
                        </a:rPr>
                        <a:t> 2014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11"/>
                        </a:rPr>
                        <a:t>102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09 Dec 2011</a:t>
                      </a: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354263" y="296863"/>
            <a:ext cx="4374891" cy="5232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28" tIns="45715" rIns="91428" bIns="45715">
            <a:spAutoFit/>
          </a:bodyPr>
          <a:lstStyle/>
          <a:p>
            <a:pPr defTabSz="1042988">
              <a:defRPr/>
            </a:pPr>
            <a:r>
              <a:rPr lang="en-US" b="0" kern="0" dirty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INTERNATIONAL STRUCTURED NOTES </a:t>
            </a:r>
            <a:r>
              <a:rPr lang="en-US" b="0" kern="0" dirty="0" smtClean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MARKET</a:t>
            </a:r>
            <a:endParaRPr lang="ru-RU" b="0" kern="0" dirty="0" smtClean="0">
              <a:solidFill>
                <a:srgbClr val="CC0000"/>
              </a:solidFill>
              <a:latin typeface="+mj-lt"/>
              <a:ea typeface="+mj-ea"/>
              <a:cs typeface="+mj-cs"/>
            </a:endParaRPr>
          </a:p>
          <a:p>
            <a:pPr defTabSz="1042988">
              <a:defRPr/>
            </a:pPr>
            <a:r>
              <a:rPr lang="en-US" b="0" kern="0" dirty="0" smtClean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Best-Selling products Privat</a:t>
            </a:r>
            <a:r>
              <a:rPr lang="en-US" b="0" kern="0" dirty="0" smtClean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e Banking</a:t>
            </a:r>
            <a:endParaRPr lang="ru-RU" b="0" kern="0" dirty="0">
              <a:solidFill>
                <a:srgbClr val="CC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07413" y="271463"/>
            <a:ext cx="1804987" cy="744537"/>
          </a:xfrm>
        </p:spPr>
        <p:txBody>
          <a:bodyPr/>
          <a:lstStyle/>
          <a:p>
            <a:pPr>
              <a:defRPr/>
            </a:pPr>
            <a:fld id="{18B139B6-7637-47BC-897E-B44B1B0D0187}" type="slidenum">
              <a:rPr lang="ru-RU" smtClean="0"/>
              <a:pPr>
                <a:defRPr/>
              </a:pPr>
              <a:t>12</a:t>
            </a:fld>
            <a:endParaRPr lang="ru-RU" sz="44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354263" y="296863"/>
            <a:ext cx="4504735" cy="3077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28" tIns="45715" rIns="91428" bIns="45715">
            <a:spAutoFit/>
          </a:bodyPr>
          <a:lstStyle/>
          <a:p>
            <a:pPr defTabSz="1042988">
              <a:defRPr/>
            </a:pPr>
            <a:r>
              <a:rPr lang="en-US" b="0" kern="0" dirty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INTERNATIONAL STRUCTURED NOTES </a:t>
            </a:r>
            <a:r>
              <a:rPr lang="en-US" b="0" kern="0" dirty="0" smtClean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MARKET</a:t>
            </a:r>
            <a:endParaRPr lang="ru-RU" b="0" kern="0" dirty="0">
              <a:solidFill>
                <a:srgbClr val="CC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0834" name="Picture 2" descr="http://lady.webnice.ru/img/2011/08/img20110829231608_62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7288" y="2527300"/>
            <a:ext cx="3243600" cy="30600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064669" y="1810279"/>
          <a:ext cx="4518476" cy="739428"/>
        </p:xfrm>
        <a:graphic>
          <a:graphicData uri="http://schemas.openxmlformats.org/drawingml/2006/table">
            <a:tbl>
              <a:tblPr/>
              <a:tblGrid>
                <a:gridCol w="4518476"/>
              </a:tblGrid>
              <a:tr h="442413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BNP Paribas Double</a:t>
                      </a:r>
                    </a:p>
                    <a:p>
                      <a:pPr algn="ctr" fontAlgn="b"/>
                      <a:r>
                        <a:rPr lang="en-US" sz="2400" b="1" i="0" u="sng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Double </a:t>
                      </a:r>
                      <a:r>
                        <a:rPr lang="en-US" sz="2400" b="1" i="0" u="sng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Garantie</a:t>
                      </a:r>
                      <a:r>
                        <a:rPr lang="en-US" sz="2400" b="1" i="0" u="sng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2400" b="1" i="0" u="sng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Décembre</a:t>
                      </a:r>
                      <a:r>
                        <a:rPr lang="en-US" sz="2400" b="1" i="0" u="sng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2018</a:t>
                      </a: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07413" y="271463"/>
            <a:ext cx="1804987" cy="744537"/>
          </a:xfrm>
        </p:spPr>
        <p:txBody>
          <a:bodyPr/>
          <a:lstStyle/>
          <a:p>
            <a:pPr>
              <a:defRPr/>
            </a:pPr>
            <a:fld id="{18B139B6-7637-47BC-897E-B44B1B0D0187}" type="slidenum">
              <a:rPr lang="ru-RU" smtClean="0"/>
              <a:pPr>
                <a:defRPr/>
              </a:pPr>
              <a:t>13</a:t>
            </a:fld>
            <a:endParaRPr lang="ru-RU" sz="44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354263" y="296863"/>
            <a:ext cx="4504735" cy="3077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28" tIns="45715" rIns="91428" bIns="45715">
            <a:spAutoFit/>
          </a:bodyPr>
          <a:lstStyle/>
          <a:p>
            <a:pPr defTabSz="1042988">
              <a:defRPr/>
            </a:pPr>
            <a:r>
              <a:rPr lang="en-US" b="0" kern="0" dirty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INTERNATIONAL STRUCTURED NOTES </a:t>
            </a:r>
            <a:r>
              <a:rPr lang="en-US" b="0" kern="0" dirty="0" smtClean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MARKET</a:t>
            </a:r>
            <a:endParaRPr lang="ru-RU" b="0" kern="0" dirty="0">
              <a:solidFill>
                <a:srgbClr val="CC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064669" y="1810279"/>
          <a:ext cx="4518476" cy="739428"/>
        </p:xfrm>
        <a:graphic>
          <a:graphicData uri="http://schemas.openxmlformats.org/drawingml/2006/table">
            <a:tbl>
              <a:tblPr/>
              <a:tblGrid>
                <a:gridCol w="4518476"/>
              </a:tblGrid>
              <a:tr h="442413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BNP Paribas Double</a:t>
                      </a:r>
                    </a:p>
                    <a:p>
                      <a:pPr algn="ctr" fontAlgn="b"/>
                      <a:r>
                        <a:rPr lang="en-US" sz="2400" b="1" i="0" u="sng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Double </a:t>
                      </a:r>
                      <a:r>
                        <a:rPr lang="en-US" sz="2400" b="1" i="0" u="sng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Garantie</a:t>
                      </a:r>
                      <a:r>
                        <a:rPr lang="en-US" sz="2400" b="1" i="0" u="sng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2400" b="1" i="0" u="sng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Décembre</a:t>
                      </a:r>
                      <a:r>
                        <a:rPr lang="en-US" sz="2400" b="1" i="0" u="sng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2018</a:t>
                      </a:r>
                    </a:p>
                  </a:txBody>
                  <a:tcPr marL="7908" marR="7908" marT="7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48" y="3194050"/>
            <a:ext cx="9601407" cy="347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1845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3413125"/>
            <a:ext cx="41148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0AF33-387A-4029-90C2-CE9732444C49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37894" name="Rectangle 4"/>
          <p:cNvSpPr>
            <a:spLocks noChangeArrowheads="1"/>
          </p:cNvSpPr>
          <p:nvPr/>
        </p:nvSpPr>
        <p:spPr bwMode="auto">
          <a:xfrm>
            <a:off x="2354263" y="296863"/>
            <a:ext cx="4374891" cy="5232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28" tIns="45715" rIns="91428" bIns="45715">
            <a:spAutoFit/>
          </a:bodyPr>
          <a:lstStyle/>
          <a:p>
            <a:pPr defTabSz="1042988">
              <a:defRPr/>
            </a:pPr>
            <a:r>
              <a:rPr lang="en-US" b="0" kern="0" dirty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INTERNATIONAL STRUCTURED NOTES </a:t>
            </a:r>
            <a:r>
              <a:rPr lang="en-US" b="0" kern="0" dirty="0" smtClean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MARKET</a:t>
            </a:r>
          </a:p>
          <a:p>
            <a:pPr defTabSz="1042988">
              <a:defRPr/>
            </a:pPr>
            <a:r>
              <a:rPr lang="en-US" b="0" kern="0" dirty="0" smtClean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Volumes of Trades</a:t>
            </a:r>
            <a:endParaRPr lang="ru-RU" b="0" kern="0" dirty="0">
              <a:solidFill>
                <a:srgbClr val="CC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209800" y="1276353"/>
          <a:ext cx="8115299" cy="4937760"/>
        </p:xfrm>
        <a:graphic>
          <a:graphicData uri="http://schemas.openxmlformats.org/drawingml/2006/table">
            <a:tbl>
              <a:tblPr/>
              <a:tblGrid>
                <a:gridCol w="4048735"/>
                <a:gridCol w="1061309"/>
                <a:gridCol w="2072590"/>
                <a:gridCol w="932665"/>
              </a:tblGrid>
              <a:tr h="26399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383737"/>
                          </a:solidFill>
                          <a:latin typeface="Calibri"/>
                        </a:rPr>
                        <a:t>Volumes (</a:t>
                      </a:r>
                      <a:r>
                        <a:rPr lang="en-US" sz="1800" b="1" i="0" u="none" strike="noStrike" dirty="0" err="1">
                          <a:solidFill>
                            <a:srgbClr val="383737"/>
                          </a:solidFill>
                          <a:latin typeface="Calibri"/>
                        </a:rPr>
                        <a:t>USDm</a:t>
                      </a:r>
                      <a:r>
                        <a:rPr lang="en-US" sz="1800" b="1" i="0" u="none" strike="noStrike" dirty="0">
                          <a:solidFill>
                            <a:srgbClr val="383737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79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Volumes (USDm)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Volumes (USDm)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</a:tr>
              <a:tr h="26399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  <a:hlinkClick r:id="rId3"/>
                        </a:rPr>
                        <a:t>Interest Rate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6 152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  <a:hlinkClick r:id="rId4"/>
                        </a:rPr>
                        <a:t>Equity (Single Share)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1 409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99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  <a:hlinkClick r:id="rId5"/>
                        </a:rPr>
                        <a:t>Equity (Single Share)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5 294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  <a:hlinkClick r:id="rId6"/>
                        </a:rPr>
                        <a:t>Equity (Share Basket)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740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99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  <a:hlinkClick r:id="rId7"/>
                        </a:rPr>
                        <a:t>Equity (Share Basket)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3 704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  <a:hlinkClick r:id="rId8"/>
                        </a:rPr>
                        <a:t>Interest Rate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435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99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9"/>
                        </a:rPr>
                        <a:t>Equity (Single Index)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1 568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  <a:hlinkClick r:id="rId10"/>
                        </a:rPr>
                        <a:t>Equity (Single Index)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284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99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  <a:hlinkClick r:id="rId11"/>
                        </a:rPr>
                        <a:t>FX Rate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1 519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  <a:hlinkClick r:id="rId12"/>
                        </a:rPr>
                        <a:t>Commodities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135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99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  <a:hlinkClick r:id="rId13"/>
                        </a:rPr>
                        <a:t>Commodities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1 113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  <a:hlinkClick r:id="rId14"/>
                        </a:rPr>
                        <a:t>Equity (Index Basket)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102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99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  <a:hlinkClick r:id="rId15"/>
                        </a:rPr>
                        <a:t>Hybrid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653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  <a:hlinkClick r:id="rId16"/>
                        </a:rPr>
                        <a:t>Hybrid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26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99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  <a:hlinkClick r:id="rId17"/>
                        </a:rPr>
                        <a:t>Equity (Index Basket)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531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  <a:hlinkClick r:id="rId18"/>
                        </a:rPr>
                        <a:t>FX Rate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25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99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  <a:hlinkClick r:id="rId19"/>
                        </a:rPr>
                        <a:t>Inflation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194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  <a:hlinkClick r:id="rId20"/>
                        </a:rPr>
                        <a:t>Alternatives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11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99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  <a:hlinkClick r:id="rId21"/>
                        </a:rPr>
                        <a:t>Alternatives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192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  <a:hlinkClick r:id="rId22"/>
                        </a:rPr>
                        <a:t>Credit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11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99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  <a:hlinkClick r:id="rId23"/>
                        </a:rPr>
                        <a:t>Credit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182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99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  <a:hlinkClick r:id="rId24"/>
                        </a:rPr>
                        <a:t>Fund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41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99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  <a:hlinkClick r:id="rId25"/>
                        </a:rPr>
                        <a:t>Equity (Share Basket),Equity (Single Index)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4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99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  <a:hlinkClick r:id="rId26"/>
                        </a:rPr>
                        <a:t>Real Estate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3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99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21 148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3 177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0" y="1713257"/>
            <a:ext cx="212566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</a:rPr>
              <a:t>29% of total amount</a:t>
            </a:r>
            <a:r>
              <a:rPr lang="ru-RU" sz="1600" dirty="0" smtClean="0">
                <a:solidFill>
                  <a:schemeClr val="accent3"/>
                </a:solidFill>
                <a:latin typeface="Arial" charset="0"/>
              </a:rPr>
              <a:t> </a:t>
            </a:r>
          </a:p>
          <a:p>
            <a:pPr algn="ctr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Interest rates NOTES</a:t>
            </a:r>
            <a:endParaRPr lang="ru-RU" sz="1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995957"/>
            <a:ext cx="212566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</a:rPr>
              <a:t>15% of 2011</a:t>
            </a:r>
            <a:endParaRPr lang="ru-RU" sz="1600" dirty="0" smtClean="0">
              <a:solidFill>
                <a:schemeClr val="accent3"/>
              </a:solidFill>
              <a:latin typeface="Arial" charset="0"/>
            </a:endParaRPr>
          </a:p>
          <a:p>
            <a:pPr algn="ctr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Done in January</a:t>
            </a:r>
            <a:endParaRPr lang="ru-RU" sz="160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397374"/>
            <a:ext cx="31623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81C68D-2C30-4CEB-83F7-32C43389D35A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354263" y="296863"/>
            <a:ext cx="4374891" cy="5232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28" tIns="45715" rIns="91428" bIns="45715">
            <a:spAutoFit/>
          </a:bodyPr>
          <a:lstStyle/>
          <a:p>
            <a:pPr defTabSz="1042988">
              <a:defRPr/>
            </a:pPr>
            <a:r>
              <a:rPr lang="en-US" b="0" kern="0" dirty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INTERNATIONAL STRUCTURED NOTES </a:t>
            </a:r>
            <a:r>
              <a:rPr lang="en-US" b="0" kern="0" dirty="0" smtClean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MARKET</a:t>
            </a:r>
          </a:p>
          <a:p>
            <a:pPr defTabSz="1042988">
              <a:defRPr/>
            </a:pPr>
            <a:r>
              <a:rPr lang="en-US" b="0" kern="0" dirty="0" smtClean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Concentration</a:t>
            </a:r>
            <a:endParaRPr lang="ru-RU" b="0" kern="0" dirty="0">
              <a:solidFill>
                <a:srgbClr val="CC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77801" y="520700"/>
          <a:ext cx="10261600" cy="671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5825"/>
            <a:ext cx="413385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F25202-10CC-43CE-8F04-0BC2608A258B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354263" y="296863"/>
            <a:ext cx="4504735" cy="3077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28" tIns="45715" rIns="91428" bIns="45715">
            <a:spAutoFit/>
          </a:bodyPr>
          <a:lstStyle/>
          <a:p>
            <a:pPr defTabSz="1042988">
              <a:defRPr/>
            </a:pPr>
            <a:r>
              <a:rPr lang="en-US" b="0" kern="0" dirty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INTERNATIONAL STRUCTURED NOTES </a:t>
            </a:r>
            <a:r>
              <a:rPr lang="en-US" b="0" kern="0" dirty="0" smtClean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MARKET</a:t>
            </a:r>
            <a:endParaRPr lang="ru-RU" b="0" kern="0" dirty="0">
              <a:solidFill>
                <a:srgbClr val="CC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028700" y="1250949"/>
          <a:ext cx="9575801" cy="5556655"/>
        </p:xfrm>
        <a:graphic>
          <a:graphicData uri="http://schemas.openxmlformats.org/drawingml/2006/table">
            <a:tbl>
              <a:tblPr/>
              <a:tblGrid>
                <a:gridCol w="3022600"/>
                <a:gridCol w="2247900"/>
                <a:gridCol w="2995889"/>
                <a:gridCol w="1309412"/>
              </a:tblGrid>
              <a:tr h="25010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383737"/>
                          </a:solidFill>
                          <a:latin typeface="Calibri"/>
                        </a:rPr>
                        <a:t>Number of products</a:t>
                      </a: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03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8932" marR="8932" marT="8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Number of products</a:t>
                      </a:r>
                    </a:p>
                  </a:txBody>
                  <a:tcPr marL="8932" marR="8932" marT="8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8932" marR="8932" marT="8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Number of products</a:t>
                      </a:r>
                    </a:p>
                  </a:txBody>
                  <a:tcPr marL="8932" marR="8932" marT="8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</a:tr>
              <a:tr h="25010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3"/>
                        </a:rPr>
                        <a:t>Equity (Single Share)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2 578   </a:t>
                      </a: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  <a:hlinkClick r:id="rId4"/>
                        </a:rPr>
                        <a:t>Equity (Single Share)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259</a:t>
                      </a: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10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5"/>
                        </a:rPr>
                        <a:t>Equity (Share Basket)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1 133   </a:t>
                      </a: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  <a:hlinkClick r:id="rId6"/>
                        </a:rPr>
                        <a:t>Equity (Share Basket)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137</a:t>
                      </a: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10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7"/>
                        </a:rPr>
                        <a:t>Equity (Single Index)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411   </a:t>
                      </a: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  <a:hlinkClick r:id="rId8"/>
                        </a:rPr>
                        <a:t>Interest Rate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10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9"/>
                        </a:rPr>
                        <a:t>Interest Rate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355   </a:t>
                      </a: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  <a:hlinkClick r:id="rId10"/>
                        </a:rPr>
                        <a:t>Equity (Single Index)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10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  <a:hlinkClick r:id="rId11"/>
                        </a:rPr>
                        <a:t>Commodities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316   </a:t>
                      </a: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  <a:hlinkClick r:id="rId12"/>
                        </a:rPr>
                        <a:t>Equity (Index Basket)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10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  <a:hlinkClick r:id="rId13"/>
                        </a:rPr>
                        <a:t>Equity (Index Basket)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261   </a:t>
                      </a: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  <a:hlinkClick r:id="rId14"/>
                        </a:rPr>
                        <a:t>Commodities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10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  <a:hlinkClick r:id="rId15"/>
                        </a:rPr>
                        <a:t>Hybrid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250   </a:t>
                      </a: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  <a:hlinkClick r:id="rId16"/>
                        </a:rPr>
                        <a:t>FX Rate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10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  <a:hlinkClick r:id="rId17"/>
                        </a:rPr>
                        <a:t>FX Rate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97   </a:t>
                      </a: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18"/>
                        </a:rPr>
                        <a:t>Credit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10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  <a:hlinkClick r:id="rId19"/>
                        </a:rPr>
                        <a:t>Credit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91   </a:t>
                      </a: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20"/>
                        </a:rPr>
                        <a:t>Hybrid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10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  <a:hlinkClick r:id="rId21"/>
                        </a:rPr>
                        <a:t>Inflation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17   </a:t>
                      </a: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22"/>
                        </a:rPr>
                        <a:t>Alternatives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10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  <a:hlinkClick r:id="rId23"/>
                        </a:rPr>
                        <a:t>Alternatives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9   </a:t>
                      </a: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10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  <a:hlinkClick r:id="rId24"/>
                        </a:rPr>
                        <a:t>Fund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3   </a:t>
                      </a: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10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  <a:hlinkClick r:id="rId25"/>
                        </a:rPr>
                        <a:t>Equity (Share Basket),Equity (Single Index)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2   </a:t>
                      </a: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10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  <a:hlinkClick r:id="rId26"/>
                        </a:rPr>
                        <a:t>Real Estate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1   </a:t>
                      </a: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10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5 524   </a:t>
                      </a: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561</a:t>
                      </a: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5825"/>
            <a:ext cx="413385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F0A9E1-75C3-4886-83D9-E194A0624B1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354263" y="296863"/>
            <a:ext cx="4374891" cy="5232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28" tIns="45715" rIns="91428" bIns="45715">
            <a:spAutoFit/>
          </a:bodyPr>
          <a:lstStyle/>
          <a:p>
            <a:pPr defTabSz="1042988">
              <a:defRPr/>
            </a:pPr>
            <a:r>
              <a:rPr lang="en-US" b="0" kern="0" dirty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INTERNATIONAL STRUCTURED NOTES </a:t>
            </a:r>
            <a:r>
              <a:rPr lang="en-US" b="0" kern="0" dirty="0" smtClean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MARKET</a:t>
            </a:r>
          </a:p>
          <a:p>
            <a:pPr defTabSz="1042988">
              <a:defRPr/>
            </a:pPr>
            <a:r>
              <a:rPr lang="en-US" b="0" kern="0" dirty="0" smtClean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Capital Protection Structure</a:t>
            </a:r>
            <a:endParaRPr lang="ru-RU" b="0" kern="0" dirty="0">
              <a:solidFill>
                <a:srgbClr val="CC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52412" y="1404408"/>
          <a:ext cx="4090988" cy="2202390"/>
        </p:xfrm>
        <a:graphic>
          <a:graphicData uri="http://schemas.openxmlformats.org/drawingml/2006/table">
            <a:tbl>
              <a:tblPr/>
              <a:tblGrid>
                <a:gridCol w="2805250"/>
                <a:gridCol w="1285738"/>
              </a:tblGrid>
              <a:tr h="36706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383737"/>
                          </a:solidFill>
                          <a:latin typeface="Calibri"/>
                        </a:rPr>
                        <a:t>Number of products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0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</a:tr>
              <a:tr h="3670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Less than 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5 004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0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 Capital protection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512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0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More than 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8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0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5 524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4013200" y="1042987"/>
          <a:ext cx="6388100" cy="3452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/>
        </p:nvGraphicFramePr>
        <p:xfrm>
          <a:off x="0" y="3951287"/>
          <a:ext cx="5886450" cy="3376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6145212" y="4706408"/>
          <a:ext cx="4103688" cy="2316692"/>
        </p:xfrm>
        <a:graphic>
          <a:graphicData uri="http://schemas.openxmlformats.org/drawingml/2006/table">
            <a:tbl>
              <a:tblPr/>
              <a:tblGrid>
                <a:gridCol w="2813958"/>
                <a:gridCol w="1289730"/>
              </a:tblGrid>
              <a:tr h="3309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383737"/>
                          </a:solidFill>
                          <a:latin typeface="Calibri"/>
                        </a:rPr>
                        <a:t>Volumes (</a:t>
                      </a:r>
                      <a:r>
                        <a:rPr lang="en-US" sz="1800" b="1" i="0" u="none" strike="noStrike" dirty="0" err="1">
                          <a:solidFill>
                            <a:srgbClr val="383737"/>
                          </a:solidFill>
                          <a:latin typeface="Calibri"/>
                        </a:rPr>
                        <a:t>USDm</a:t>
                      </a:r>
                      <a:r>
                        <a:rPr lang="en-US" sz="1800" b="1" i="0" u="none" strike="noStrike" dirty="0">
                          <a:solidFill>
                            <a:srgbClr val="383737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9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</a:tr>
              <a:tr h="3309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Less than 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11 463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19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 Capital protection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9 480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9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More than 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205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9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21 148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17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5825"/>
            <a:ext cx="41148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2988">
              <a:defRPr/>
            </a:pPr>
            <a:fld id="{F73AC53D-BDD9-44C3-92F4-87DC582D311D}" type="slidenum">
              <a:rPr lang="ru-RU"/>
              <a:pPr defTabSz="1042988">
                <a:defRPr/>
              </a:pPr>
              <a:t>18</a:t>
            </a:fld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354263" y="296863"/>
            <a:ext cx="4504735" cy="3077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28" tIns="45715" rIns="91428" bIns="45715">
            <a:spAutoFit/>
          </a:bodyPr>
          <a:lstStyle/>
          <a:p>
            <a:pPr defTabSz="1042988">
              <a:defRPr/>
            </a:pPr>
            <a:r>
              <a:rPr lang="en-US" b="0" kern="0" dirty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INTERNATIONAL STRUCTURED NOTES </a:t>
            </a:r>
            <a:r>
              <a:rPr lang="en-US" b="0" kern="0" dirty="0" smtClean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MARKET</a:t>
            </a:r>
            <a:endParaRPr lang="ru-RU" b="0" kern="0" dirty="0">
              <a:solidFill>
                <a:srgbClr val="CC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278062" y="1199938"/>
          <a:ext cx="8250238" cy="5253990"/>
        </p:xfrm>
        <a:graphic>
          <a:graphicData uri="http://schemas.openxmlformats.org/drawingml/2006/table">
            <a:tbl>
              <a:tblPr/>
              <a:tblGrid>
                <a:gridCol w="6656274"/>
                <a:gridCol w="1593964"/>
              </a:tblGrid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383737"/>
                          </a:solidFill>
                          <a:latin typeface="Calibri"/>
                        </a:rPr>
                        <a:t>Volumes (</a:t>
                      </a:r>
                      <a:r>
                        <a:rPr lang="en-US" sz="2400" b="1" i="0" u="none" strike="noStrike" dirty="0" err="1">
                          <a:solidFill>
                            <a:srgbClr val="383737"/>
                          </a:solidFill>
                          <a:latin typeface="Calibri"/>
                        </a:rPr>
                        <a:t>USDm</a:t>
                      </a:r>
                      <a:r>
                        <a:rPr lang="en-US" sz="2400" b="1" i="0" u="none" strike="noStrike" dirty="0">
                          <a:solidFill>
                            <a:srgbClr val="383737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USD mln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4"/>
                        </a:rPr>
                        <a:t>Libor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  <a:hlinkClick r:id="rId4"/>
                        </a:rPr>
                        <a:t>      3 323   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Calibri"/>
                          <a:hlinkClick r:id="rId5"/>
                        </a:rPr>
                        <a:t>Euribor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  <a:hlinkClick r:id="rId5"/>
                        </a:rPr>
                        <a:t>      1 467   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6"/>
                        </a:rPr>
                        <a:t>Eurostoxx50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  <a:hlinkClick r:id="rId6"/>
                        </a:rPr>
                        <a:t>          684   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7"/>
                        </a:rPr>
                        <a:t>Share Basket (Unspecified)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7"/>
                        </a:rPr>
                        <a:t>          658   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8"/>
                        </a:rPr>
                        <a:t>SMI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  <a:hlinkClick r:id="rId8"/>
                        </a:rPr>
                        <a:t>          441   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Calibri"/>
                          <a:hlinkClick r:id="rId9"/>
                        </a:rPr>
                        <a:t>Nibor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  <a:hlinkClick r:id="rId9"/>
                        </a:rPr>
                        <a:t>          396   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10"/>
                        </a:rPr>
                        <a:t>Australia Bank Bill Rate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  <a:hlinkClick r:id="rId10"/>
                        </a:rPr>
                        <a:t>          382   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11"/>
                        </a:rPr>
                        <a:t>Gold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  <a:hlinkClick r:id="rId11"/>
                        </a:rPr>
                        <a:t>          347   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12"/>
                        </a:rPr>
                        <a:t>Interest Rate (Unspecified)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  <a:hlinkClick r:id="rId12"/>
                        </a:rPr>
                        <a:t>          309   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13"/>
                        </a:rPr>
                        <a:t>CNY/USD, IDR/USD, INR/USD, MYR/USD, SGD/USD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  <a:hlinkClick r:id="rId13"/>
                        </a:rPr>
                        <a:t>          272   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14" tooltip="*Not available"/>
                        </a:rPr>
                        <a:t>Others *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14" tooltip="*Not available"/>
                        </a:rPr>
                        <a:t>    12 868   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15"/>
                        </a:rPr>
                        <a:t>    21 148   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5825"/>
            <a:ext cx="413385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81C68D-2C30-4CEB-83F7-32C43389D35A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298700" y="1178983"/>
          <a:ext cx="8204200" cy="5253990"/>
        </p:xfrm>
        <a:graphic>
          <a:graphicData uri="http://schemas.openxmlformats.org/drawingml/2006/table">
            <a:tbl>
              <a:tblPr/>
              <a:tblGrid>
                <a:gridCol w="6619130"/>
                <a:gridCol w="1585070"/>
              </a:tblGrid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383737"/>
                          </a:solidFill>
                          <a:latin typeface="Calibri"/>
                        </a:rPr>
                        <a:t>Number of products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Number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3"/>
                        </a:rPr>
                        <a:t>Eurostoxx50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  <a:hlinkClick r:id="rId3"/>
                        </a:rPr>
                        <a:t>          222   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4"/>
                        </a:rPr>
                        <a:t>Libor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  <a:hlinkClick r:id="rId4"/>
                        </a:rPr>
                        <a:t>          201   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5"/>
                        </a:rPr>
                        <a:t>Eurostoxx50, S&amp;P500, SMI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  <a:hlinkClick r:id="rId5"/>
                        </a:rPr>
                        <a:t>          137   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Calibri"/>
                          <a:hlinkClick r:id="rId6"/>
                        </a:rPr>
                        <a:t>Zuerich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6"/>
                        </a:rPr>
                        <a:t> Financial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6"/>
                        </a:rPr>
                        <a:t>          107   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7"/>
                        </a:rPr>
                        <a:t>Roche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  <a:hlinkClick r:id="rId7"/>
                        </a:rPr>
                        <a:t>            97   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8"/>
                        </a:rPr>
                        <a:t>ABB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  <a:hlinkClick r:id="rId8"/>
                        </a:rPr>
                        <a:t>            89   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9"/>
                        </a:rPr>
                        <a:t>Credit Suisse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  <a:hlinkClick r:id="rId9"/>
                        </a:rPr>
                        <a:t>            85   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Calibri"/>
                          <a:hlinkClick r:id="rId10"/>
                        </a:rPr>
                        <a:t>Euribor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10"/>
                        </a:rPr>
                        <a:t>            81   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11"/>
                        </a:rPr>
                        <a:t>Brent Crude Oil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11"/>
                        </a:rPr>
                        <a:t>            77   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  <a:hlinkClick r:id="rId12"/>
                        </a:rPr>
                        <a:t>Gold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12"/>
                        </a:rPr>
                        <a:t>            71   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  <a:hlinkClick r:id="rId13" tooltip="*Not available"/>
                        </a:rPr>
                        <a:t>Others *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13" tooltip="*Not available"/>
                        </a:rPr>
                        <a:t>      4 357   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14"/>
                        </a:rPr>
                        <a:t>      5 524   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354263" y="296863"/>
            <a:ext cx="4504735" cy="3077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28" tIns="45715" rIns="91428" bIns="45715">
            <a:spAutoFit/>
          </a:bodyPr>
          <a:lstStyle/>
          <a:p>
            <a:pPr defTabSz="1042988">
              <a:defRPr/>
            </a:pPr>
            <a:r>
              <a:rPr lang="en-US" b="0" kern="0" dirty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INTERNATIONAL STRUCTURED NOTES </a:t>
            </a:r>
            <a:r>
              <a:rPr lang="en-US" b="0" kern="0" dirty="0" smtClean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MARKET</a:t>
            </a:r>
            <a:endParaRPr lang="ru-RU" b="0" kern="0" dirty="0">
              <a:solidFill>
                <a:srgbClr val="CC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S:\Департамент маркетинга, PR и развития бизнеса\Картинки\уголки\ug_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4797"/>
            <a:ext cx="3007072" cy="2834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842D9-2797-4C88-8A1E-D0F7064362DC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2347913" y="561975"/>
            <a:ext cx="7694612" cy="304800"/>
          </a:xfrm>
          <a:prstGeom prst="rect">
            <a:avLst/>
          </a:prstGeom>
        </p:spPr>
        <p:txBody>
          <a:bodyPr/>
          <a:lstStyle/>
          <a:p>
            <a:pPr defTabSz="1042988">
              <a:defRPr/>
            </a:pPr>
            <a:r>
              <a:rPr lang="ru-RU" sz="2100" b="0" dirty="0">
                <a:solidFill>
                  <a:srgbClr val="CC0000"/>
                </a:solidFill>
                <a:cs typeface="Arial" pitchFamily="34" charset="0"/>
              </a:rPr>
              <a:t>СУРОВАЯ РЕАЛЬНОСТЬ</a:t>
            </a:r>
          </a:p>
        </p:txBody>
      </p:sp>
      <p:pic>
        <p:nvPicPr>
          <p:cNvPr id="139266" name="Picture 2" descr="http://oskvernitel.ru/wp-content/uploads/2011/10/albert-einste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6522" y="1874837"/>
            <a:ext cx="3425566" cy="4183063"/>
          </a:xfrm>
          <a:prstGeom prst="rect">
            <a:avLst/>
          </a:prstGeom>
          <a:noFill/>
        </p:spPr>
      </p:pic>
      <p:sp>
        <p:nvSpPr>
          <p:cNvPr id="15" name="Содержимое 2"/>
          <p:cNvSpPr>
            <a:spLocks noGrp="1"/>
          </p:cNvSpPr>
          <p:nvPr>
            <p:ph idx="1"/>
          </p:nvPr>
        </p:nvSpPr>
        <p:spPr bwMode="auto">
          <a:xfrm>
            <a:off x="390525" y="1973263"/>
            <a:ext cx="6521450" cy="3106737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  <a:defRPr/>
            </a:pPr>
            <a:r>
              <a:rPr lang="ru-RU" dirty="0" smtClean="0"/>
              <a:t>Вы думаете все, так просто? </a:t>
            </a:r>
          </a:p>
          <a:p>
            <a:pPr>
              <a:buNone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Да, все просто. Но совсем не так.</a:t>
            </a:r>
          </a:p>
          <a:p>
            <a:pPr>
              <a:buNone/>
              <a:defRPr/>
            </a:pPr>
            <a:r>
              <a:rPr lang="ru-RU" dirty="0" smtClean="0"/>
              <a:t>Эйнштейн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2" name="AutoShape 2" descr="https://mail.yandex.ru/message_part/image002.png?hid=1.2&amp;ids=2190000000475343873&amp;name=image002.png"/>
          <p:cNvSpPr>
            <a:spLocks noChangeAspect="1" noChangeArrowheads="1"/>
          </p:cNvSpPr>
          <p:nvPr/>
        </p:nvSpPr>
        <p:spPr bwMode="auto">
          <a:xfrm>
            <a:off x="130175" y="60325"/>
            <a:ext cx="135636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028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1" name="Picture 7" descr="http://diepresse.com/images/uploads/4/b/1/652465/oecd_japan_muss_steuern_aktien_rotstift20110421233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864079"/>
            <a:ext cx="2984499" cy="2695596"/>
          </a:xfrm>
          <a:prstGeom prst="rect">
            <a:avLst/>
          </a:prstGeom>
          <a:noFill/>
        </p:spPr>
      </p:pic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07413" y="271463"/>
            <a:ext cx="1804987" cy="744537"/>
          </a:xfrm>
        </p:spPr>
        <p:txBody>
          <a:bodyPr/>
          <a:lstStyle/>
          <a:p>
            <a:pPr>
              <a:defRPr/>
            </a:pPr>
            <a:fld id="{18B139B6-7637-47BC-897E-B44B1B0D0187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354263" y="296863"/>
            <a:ext cx="4504735" cy="3077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28" tIns="45715" rIns="91428" bIns="45715">
            <a:spAutoFit/>
          </a:bodyPr>
          <a:lstStyle/>
          <a:p>
            <a:pPr defTabSz="1042988">
              <a:defRPr/>
            </a:pPr>
            <a:r>
              <a:rPr lang="en-US" b="0" kern="0" dirty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INTERNATIONAL STRUCTURED NOTES </a:t>
            </a:r>
            <a:r>
              <a:rPr lang="en-US" b="0" kern="0" dirty="0" smtClean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MARKET</a:t>
            </a:r>
            <a:endParaRPr lang="ru-RU" b="0" kern="0" dirty="0">
              <a:solidFill>
                <a:srgbClr val="CC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316162" y="1083945"/>
          <a:ext cx="7843838" cy="3752850"/>
        </p:xfrm>
        <a:graphic>
          <a:graphicData uri="http://schemas.openxmlformats.org/drawingml/2006/table">
            <a:tbl>
              <a:tblPr/>
              <a:tblGrid>
                <a:gridCol w="6579254"/>
                <a:gridCol w="1264584"/>
              </a:tblGrid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383737"/>
                          </a:solidFill>
                          <a:latin typeface="Calibri"/>
                        </a:rPr>
                        <a:t>Volumes (</a:t>
                      </a:r>
                      <a:r>
                        <a:rPr lang="en-US" sz="2400" b="1" i="0" u="none" strike="noStrike" dirty="0" err="1">
                          <a:solidFill>
                            <a:srgbClr val="383737"/>
                          </a:solidFill>
                          <a:latin typeface="Calibri"/>
                        </a:rPr>
                        <a:t>USDm</a:t>
                      </a:r>
                      <a:r>
                        <a:rPr lang="en-US" sz="2400" b="1" i="0" u="none" strike="noStrike" dirty="0">
                          <a:solidFill>
                            <a:srgbClr val="383737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3"/>
                        </a:rPr>
                        <a:t>Investment Certificate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12 551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  <a:hlinkClick r:id="rId4"/>
                        </a:rPr>
                        <a:t>Medium Term Note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8 579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  <a:hlinkClick r:id="rId5"/>
                        </a:rPr>
                        <a:t>Warrants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11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  <a:hlinkClick r:id="rId6"/>
                        </a:rPr>
                        <a:t>Life Bond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7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  <a:hlinkClick r:id="rId7"/>
                        </a:rPr>
                        <a:t>Anleihe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1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  <a:hlinkClick r:id="rId8"/>
                        </a:rPr>
                        <a:t>Structured Bond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1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9"/>
                        </a:rPr>
                        <a:t>Leverage Certificate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4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10"/>
                        </a:rPr>
                        <a:t>   21 148   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одзаголовок 2"/>
          <p:cNvSpPr>
            <a:spLocks noGrp="1"/>
          </p:cNvSpPr>
          <p:nvPr>
            <p:ph type="subTitle" idx="11"/>
          </p:nvPr>
        </p:nvSpPr>
        <p:spPr bwMode="auto">
          <a:xfrm>
            <a:off x="1281113" y="2851150"/>
            <a:ext cx="8129587" cy="939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internal experience</a:t>
            </a:r>
            <a:endParaRPr lang="ru-RU" dirty="0" smtClean="0"/>
          </a:p>
        </p:txBody>
      </p:sp>
      <p:sp>
        <p:nvSpPr>
          <p:cNvPr id="4" name="Номер слайда 3"/>
          <p:cNvSpPr txBox="1">
            <a:spLocks/>
          </p:cNvSpPr>
          <p:nvPr/>
        </p:nvSpPr>
        <p:spPr bwMode="auto">
          <a:xfrm>
            <a:off x="7353300" y="322263"/>
            <a:ext cx="2832101" cy="74453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4056" tIns="52026" rIns="104056" bIns="5202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B139B6-7637-47BC-897E-B44B1B0D0187}" type="slidenum">
              <a:rPr kumimoji="0" lang="ru-RU" sz="55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r>
              <a:rPr kumimoji="0" lang="en-US" sz="5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(40)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35200" y="459623"/>
            <a:ext cx="8229601" cy="553953"/>
          </a:xfrm>
        </p:spPr>
        <p:txBody>
          <a:bodyPr/>
          <a:lstStyle/>
          <a:p>
            <a:pPr eaLnBrk="1" hangingPunct="1"/>
            <a:r>
              <a:rPr lang="ru-RU" sz="3000" dirty="0" smtClean="0"/>
              <a:t>Отзывная нота с глубоким дисконтом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1300" y="1358900"/>
            <a:ext cx="4927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0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ru-RU" b="0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ru-RU" b="0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ru-RU" b="0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ru-RU" b="0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ru-RU" b="0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ru-RU" b="0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ru-RU" b="0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ru-RU" b="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100" y="1524000"/>
            <a:ext cx="46736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chemeClr val="tx1">
                    <a:lumMod val="50000"/>
                  </a:schemeClr>
                </a:solidFill>
              </a:rPr>
              <a:t>Параметры инструмента</a:t>
            </a:r>
          </a:p>
          <a:p>
            <a:pPr>
              <a:buFont typeface="Arial" pitchFamily="34" charset="0"/>
              <a:buChar char="•"/>
            </a:pPr>
            <a:r>
              <a:rPr lang="ru-RU" b="0" dirty="0" smtClean="0">
                <a:solidFill>
                  <a:schemeClr val="tx1">
                    <a:lumMod val="50000"/>
                  </a:schemeClr>
                </a:solidFill>
              </a:rPr>
              <a:t>Срок – 1 год с автоматической пролонгацией до полутора</a:t>
            </a:r>
          </a:p>
          <a:p>
            <a:pPr>
              <a:buFont typeface="Arial" pitchFamily="34" charset="0"/>
              <a:buChar char="•"/>
            </a:pPr>
            <a:r>
              <a:rPr lang="ru-RU" b="0" dirty="0" smtClean="0">
                <a:solidFill>
                  <a:schemeClr val="tx1">
                    <a:lumMod val="50000"/>
                  </a:schemeClr>
                </a:solidFill>
              </a:rPr>
              <a:t>Необходимый рост для бумаг – 16.7% (индикативно)</a:t>
            </a:r>
          </a:p>
          <a:p>
            <a:pPr>
              <a:buFont typeface="Arial" pitchFamily="34" charset="0"/>
              <a:buChar char="•"/>
            </a:pPr>
            <a:r>
              <a:rPr lang="ru-RU" b="0" dirty="0" smtClean="0">
                <a:solidFill>
                  <a:schemeClr val="tx1">
                    <a:lumMod val="50000"/>
                  </a:schemeClr>
                </a:solidFill>
              </a:rPr>
              <a:t>Цена – 30% (индикативно)</a:t>
            </a:r>
          </a:p>
          <a:p>
            <a:endParaRPr lang="ru-RU" u="sng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u="sng" dirty="0" smtClean="0">
                <a:solidFill>
                  <a:schemeClr val="tx1">
                    <a:lumMod val="50000"/>
                  </a:schemeClr>
                </a:solidFill>
              </a:rPr>
              <a:t>Описание принципов работы инструмента</a:t>
            </a:r>
          </a:p>
          <a:p>
            <a:pPr>
              <a:buFont typeface="Arial" pitchFamily="34" charset="0"/>
              <a:buChar char="•"/>
            </a:pPr>
            <a:r>
              <a:rPr lang="ru-RU" b="0" dirty="0" smtClean="0">
                <a:solidFill>
                  <a:schemeClr val="tx1">
                    <a:lumMod val="50000"/>
                  </a:schemeClr>
                </a:solidFill>
              </a:rPr>
              <a:t>Если по итогам 4 кварталов все бумаги выросли на 16.7%, то нота погашается по 70%</a:t>
            </a:r>
          </a:p>
          <a:p>
            <a:endParaRPr lang="ru-RU" b="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0" dirty="0" smtClean="0">
                <a:solidFill>
                  <a:schemeClr val="tx1">
                    <a:lumMod val="50000"/>
                  </a:schemeClr>
                </a:solidFill>
              </a:rPr>
              <a:t>Если по итогам 5 кварталов все бумаги выросли на 16.7%, то нота погашается по 85% от номинала</a:t>
            </a:r>
          </a:p>
          <a:p>
            <a:endParaRPr lang="ru-RU" b="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0" dirty="0" smtClean="0">
                <a:solidFill>
                  <a:schemeClr val="tx1">
                    <a:lumMod val="50000"/>
                  </a:schemeClr>
                </a:solidFill>
              </a:rPr>
              <a:t>Если по итогам 6 кварталов все бумаги выросли на 16.7%, то нота погашается по 100% от номинала</a:t>
            </a:r>
          </a:p>
          <a:p>
            <a:endParaRPr lang="ru-RU" b="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0" dirty="0" smtClean="0">
                <a:solidFill>
                  <a:schemeClr val="tx1">
                    <a:lumMod val="50000"/>
                  </a:schemeClr>
                </a:solidFill>
              </a:rPr>
              <a:t>Если по итогам 6 кварталов хотя бы одна бумага выросла меньше чем на 16.7%, то инвестор получает бумаги (или их денежный эквивалент) снизившиеся в цене больше остальных</a:t>
            </a:r>
          </a:p>
          <a:p>
            <a:pPr>
              <a:buFont typeface="Arial" pitchFamily="34" charset="0"/>
              <a:buChar char="•"/>
            </a:pPr>
            <a:endParaRPr lang="ru-RU" b="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Корзина 1: </a:t>
            </a:r>
            <a:r>
              <a:rPr lang="en-US" dirty="0" smtClean="0">
                <a:solidFill>
                  <a:srgbClr val="C00000"/>
                </a:solidFill>
              </a:rPr>
              <a:t>Man Group, Goldcorp, Citi, POSCO</a:t>
            </a:r>
          </a:p>
          <a:p>
            <a:r>
              <a:rPr lang="ru-RU" dirty="0">
                <a:solidFill>
                  <a:srgbClr val="C00000"/>
                </a:solidFill>
              </a:rPr>
              <a:t>Корзина </a:t>
            </a:r>
            <a:r>
              <a:rPr lang="en-US" dirty="0">
                <a:solidFill>
                  <a:srgbClr val="C00000"/>
                </a:solidFill>
              </a:rPr>
              <a:t>2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  <a:r>
              <a:rPr lang="en-US" dirty="0" smtClean="0">
                <a:solidFill>
                  <a:srgbClr val="C00000"/>
                </a:solidFill>
              </a:rPr>
              <a:t> Aviva, Ericsson, </a:t>
            </a:r>
            <a:r>
              <a:rPr lang="en-US" dirty="0" err="1" smtClean="0">
                <a:solidFill>
                  <a:srgbClr val="C00000"/>
                </a:solidFill>
              </a:rPr>
              <a:t>Xtrata</a:t>
            </a:r>
            <a:r>
              <a:rPr lang="en-US" dirty="0" smtClean="0">
                <a:solidFill>
                  <a:srgbClr val="C00000"/>
                </a:solidFill>
              </a:rPr>
              <a:t>, Samsung SDI</a:t>
            </a:r>
            <a:endParaRPr lang="en-US" dirty="0">
              <a:solidFill>
                <a:srgbClr val="C00000"/>
              </a:solidFill>
            </a:endParaRPr>
          </a:p>
          <a:p>
            <a:endParaRPr lang="ru-RU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ru-RU" b="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12573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Графическое представление работы инструмента</a:t>
            </a:r>
            <a:endParaRPr lang="ru-RU" dirty="0"/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 flipV="1">
            <a:off x="5926138" y="4711700"/>
            <a:ext cx="3179762" cy="7938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Line 26"/>
          <p:cNvSpPr>
            <a:spLocks noChangeShapeType="1"/>
          </p:cNvSpPr>
          <p:nvPr/>
        </p:nvSpPr>
        <p:spPr bwMode="auto">
          <a:xfrm flipH="1">
            <a:off x="5867400" y="2019300"/>
            <a:ext cx="12700" cy="2717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Line 34"/>
          <p:cNvSpPr>
            <a:spLocks noChangeShapeType="1"/>
          </p:cNvSpPr>
          <p:nvPr/>
        </p:nvSpPr>
        <p:spPr bwMode="auto">
          <a:xfrm flipV="1">
            <a:off x="5873750" y="4076700"/>
            <a:ext cx="1588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Freeform 42"/>
          <p:cNvSpPr>
            <a:spLocks/>
          </p:cNvSpPr>
          <p:nvPr/>
        </p:nvSpPr>
        <p:spPr bwMode="auto">
          <a:xfrm>
            <a:off x="5893753" y="3451860"/>
            <a:ext cx="3212147" cy="45719"/>
          </a:xfrm>
          <a:custGeom>
            <a:avLst/>
            <a:gdLst>
              <a:gd name="T0" fmla="*/ 0 w 347"/>
              <a:gd name="T1" fmla="*/ 0 h 1501"/>
              <a:gd name="T2" fmla="*/ 2147483647 w 347"/>
              <a:gd name="T3" fmla="*/ 0 h 1501"/>
              <a:gd name="T4" fmla="*/ 2147483647 w 347"/>
              <a:gd name="T5" fmla="*/ 0 h 1501"/>
              <a:gd name="T6" fmla="*/ 2147483647 w 347"/>
              <a:gd name="T7" fmla="*/ 0 h 1501"/>
              <a:gd name="T8" fmla="*/ 2147483647 w 347"/>
              <a:gd name="T9" fmla="*/ 0 h 1501"/>
              <a:gd name="T10" fmla="*/ 2147483647 w 347"/>
              <a:gd name="T11" fmla="*/ 0 h 1501"/>
              <a:gd name="T12" fmla="*/ 2147483647 w 347"/>
              <a:gd name="T13" fmla="*/ 0 h 1501"/>
              <a:gd name="T14" fmla="*/ 2147483647 w 347"/>
              <a:gd name="T15" fmla="*/ 0 h 1501"/>
              <a:gd name="T16" fmla="*/ 2147483647 w 347"/>
              <a:gd name="T17" fmla="*/ 0 h 1501"/>
              <a:gd name="T18" fmla="*/ 2147483647 w 347"/>
              <a:gd name="T19" fmla="*/ 0 h 1501"/>
              <a:gd name="T20" fmla="*/ 2147483647 w 347"/>
              <a:gd name="T21" fmla="*/ 0 h 1501"/>
              <a:gd name="T22" fmla="*/ 2147483647 w 347"/>
              <a:gd name="T23" fmla="*/ 0 h 1501"/>
              <a:gd name="T24" fmla="*/ 2147483647 w 347"/>
              <a:gd name="T25" fmla="*/ 0 h 150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47"/>
              <a:gd name="T40" fmla="*/ 0 h 1501"/>
              <a:gd name="T41" fmla="*/ 347 w 347"/>
              <a:gd name="T42" fmla="*/ 1501 h 150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47" h="1501">
                <a:moveTo>
                  <a:pt x="0" y="0"/>
                </a:moveTo>
                <a:lnTo>
                  <a:pt x="29" y="0"/>
                </a:lnTo>
                <a:lnTo>
                  <a:pt x="58" y="0"/>
                </a:lnTo>
                <a:lnTo>
                  <a:pt x="87" y="0"/>
                </a:lnTo>
                <a:lnTo>
                  <a:pt x="116" y="0"/>
                </a:lnTo>
                <a:lnTo>
                  <a:pt x="145" y="0"/>
                </a:lnTo>
                <a:lnTo>
                  <a:pt x="174" y="0"/>
                </a:lnTo>
                <a:lnTo>
                  <a:pt x="202" y="0"/>
                </a:lnTo>
                <a:lnTo>
                  <a:pt x="231" y="0"/>
                </a:lnTo>
                <a:lnTo>
                  <a:pt x="260" y="0"/>
                </a:lnTo>
                <a:lnTo>
                  <a:pt x="289" y="0"/>
                </a:lnTo>
                <a:lnTo>
                  <a:pt x="318" y="0"/>
                </a:lnTo>
                <a:lnTo>
                  <a:pt x="347" y="0"/>
                </a:lnTo>
              </a:path>
            </a:pathLst>
          </a:custGeom>
          <a:noFill/>
          <a:ln w="20638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Rectangle 45"/>
          <p:cNvSpPr>
            <a:spLocks noChangeArrowheads="1"/>
          </p:cNvSpPr>
          <p:nvPr/>
        </p:nvSpPr>
        <p:spPr bwMode="auto">
          <a:xfrm>
            <a:off x="5302572" y="4156075"/>
            <a:ext cx="45845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42988"/>
            <a:r>
              <a:rPr lang="ru-RU" b="0" dirty="0" smtClean="0">
                <a:solidFill>
                  <a:srgbClr val="000000"/>
                </a:solidFill>
                <a:latin typeface="Arial" pitchFamily="34" charset="0"/>
              </a:rPr>
              <a:t>100%</a:t>
            </a:r>
            <a:endParaRPr lang="ru-RU" sz="2800" dirty="0"/>
          </a:p>
        </p:txBody>
      </p:sp>
      <p:sp>
        <p:nvSpPr>
          <p:cNvPr id="13" name="Rectangle 55"/>
          <p:cNvSpPr>
            <a:spLocks noChangeArrowheads="1"/>
          </p:cNvSpPr>
          <p:nvPr/>
        </p:nvSpPr>
        <p:spPr bwMode="auto">
          <a:xfrm rot="16200000">
            <a:off x="4750119" y="2479805"/>
            <a:ext cx="15490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042988"/>
            <a:r>
              <a:rPr lang="ru-RU" sz="105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Цена акции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/ADR</a:t>
            </a:r>
            <a:r>
              <a:rPr lang="en-US" sz="105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05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ru-RU" sz="105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reeform 43"/>
          <p:cNvSpPr>
            <a:spLocks/>
          </p:cNvSpPr>
          <p:nvPr/>
        </p:nvSpPr>
        <p:spPr bwMode="auto">
          <a:xfrm>
            <a:off x="5915024" y="4733924"/>
            <a:ext cx="3228975" cy="45719"/>
          </a:xfrm>
          <a:custGeom>
            <a:avLst/>
            <a:gdLst>
              <a:gd name="T0" fmla="*/ 0 w 347"/>
              <a:gd name="T1" fmla="*/ 0 h 1501"/>
              <a:gd name="T2" fmla="*/ 2147483647 w 347"/>
              <a:gd name="T3" fmla="*/ 0 h 1501"/>
              <a:gd name="T4" fmla="*/ 2147483647 w 347"/>
              <a:gd name="T5" fmla="*/ 0 h 1501"/>
              <a:gd name="T6" fmla="*/ 2147483647 w 347"/>
              <a:gd name="T7" fmla="*/ 0 h 1501"/>
              <a:gd name="T8" fmla="*/ 2147483647 w 347"/>
              <a:gd name="T9" fmla="*/ 0 h 1501"/>
              <a:gd name="T10" fmla="*/ 2147483647 w 347"/>
              <a:gd name="T11" fmla="*/ 0 h 1501"/>
              <a:gd name="T12" fmla="*/ 2147483647 w 347"/>
              <a:gd name="T13" fmla="*/ 0 h 1501"/>
              <a:gd name="T14" fmla="*/ 2147483647 w 347"/>
              <a:gd name="T15" fmla="*/ 0 h 1501"/>
              <a:gd name="T16" fmla="*/ 2147483647 w 347"/>
              <a:gd name="T17" fmla="*/ 0 h 1501"/>
              <a:gd name="T18" fmla="*/ 2147483647 w 347"/>
              <a:gd name="T19" fmla="*/ 0 h 1501"/>
              <a:gd name="T20" fmla="*/ 2147483647 w 347"/>
              <a:gd name="T21" fmla="*/ 0 h 1501"/>
              <a:gd name="T22" fmla="*/ 2147483647 w 347"/>
              <a:gd name="T23" fmla="*/ 0 h 1501"/>
              <a:gd name="T24" fmla="*/ 2147483647 w 347"/>
              <a:gd name="T25" fmla="*/ 0 h 150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47"/>
              <a:gd name="T40" fmla="*/ 0 h 1501"/>
              <a:gd name="T41" fmla="*/ 347 w 347"/>
              <a:gd name="T42" fmla="*/ 1501 h 150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47" h="1501">
                <a:moveTo>
                  <a:pt x="0" y="0"/>
                </a:moveTo>
                <a:lnTo>
                  <a:pt x="29" y="0"/>
                </a:lnTo>
                <a:lnTo>
                  <a:pt x="58" y="0"/>
                </a:lnTo>
                <a:lnTo>
                  <a:pt x="87" y="0"/>
                </a:lnTo>
                <a:lnTo>
                  <a:pt x="116" y="0"/>
                </a:lnTo>
                <a:lnTo>
                  <a:pt x="145" y="0"/>
                </a:lnTo>
                <a:lnTo>
                  <a:pt x="174" y="0"/>
                </a:lnTo>
                <a:lnTo>
                  <a:pt x="202" y="0"/>
                </a:lnTo>
                <a:lnTo>
                  <a:pt x="231" y="0"/>
                </a:lnTo>
                <a:lnTo>
                  <a:pt x="260" y="0"/>
                </a:lnTo>
                <a:lnTo>
                  <a:pt x="289" y="0"/>
                </a:lnTo>
                <a:lnTo>
                  <a:pt x="318" y="0"/>
                </a:lnTo>
                <a:lnTo>
                  <a:pt x="347" y="0"/>
                </a:lnTo>
              </a:path>
            </a:pathLst>
          </a:custGeom>
          <a:noFill/>
          <a:ln w="20638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Line 30"/>
          <p:cNvSpPr>
            <a:spLocks noChangeShapeType="1"/>
          </p:cNvSpPr>
          <p:nvPr/>
        </p:nvSpPr>
        <p:spPr bwMode="auto">
          <a:xfrm>
            <a:off x="5837238" y="3162300"/>
            <a:ext cx="333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Line 30"/>
          <p:cNvSpPr>
            <a:spLocks noChangeShapeType="1"/>
          </p:cNvSpPr>
          <p:nvPr/>
        </p:nvSpPr>
        <p:spPr bwMode="auto">
          <a:xfrm>
            <a:off x="5838825" y="3906838"/>
            <a:ext cx="333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Rectangle 50"/>
          <p:cNvSpPr>
            <a:spLocks noChangeArrowheads="1"/>
          </p:cNvSpPr>
          <p:nvPr/>
        </p:nvSpPr>
        <p:spPr bwMode="auto">
          <a:xfrm>
            <a:off x="6800215" y="4810125"/>
            <a:ext cx="280526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42988"/>
            <a:r>
              <a:rPr lang="ru-RU" sz="1050" b="0" dirty="0" smtClean="0">
                <a:solidFill>
                  <a:srgbClr val="000000"/>
                </a:solidFill>
                <a:latin typeface="Arial" pitchFamily="34" charset="0"/>
              </a:rPr>
              <a:t>4 </a:t>
            </a:r>
            <a:r>
              <a:rPr lang="ru-RU" sz="1050" b="0" dirty="0">
                <a:solidFill>
                  <a:srgbClr val="000000"/>
                </a:solidFill>
                <a:latin typeface="Arial" pitchFamily="34" charset="0"/>
              </a:rPr>
              <a:t>КВ</a:t>
            </a:r>
            <a:endParaRPr lang="ru-RU" sz="1050" dirty="0"/>
          </a:p>
        </p:txBody>
      </p:sp>
      <p:sp>
        <p:nvSpPr>
          <p:cNvPr id="18" name="Rectangle 50"/>
          <p:cNvSpPr>
            <a:spLocks noChangeArrowheads="1"/>
          </p:cNvSpPr>
          <p:nvPr/>
        </p:nvSpPr>
        <p:spPr bwMode="auto">
          <a:xfrm>
            <a:off x="7556011" y="4806950"/>
            <a:ext cx="280526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42988"/>
            <a:r>
              <a:rPr lang="ru-RU" sz="1050" b="0" dirty="0" smtClean="0">
                <a:solidFill>
                  <a:srgbClr val="000000"/>
                </a:solidFill>
                <a:latin typeface="Arial" pitchFamily="34" charset="0"/>
              </a:rPr>
              <a:t>5 </a:t>
            </a:r>
            <a:r>
              <a:rPr lang="ru-RU" sz="1050" b="0" dirty="0">
                <a:solidFill>
                  <a:srgbClr val="000000"/>
                </a:solidFill>
                <a:latin typeface="Arial" pitchFamily="34" charset="0"/>
              </a:rPr>
              <a:t>КВ</a:t>
            </a:r>
            <a:endParaRPr lang="ru-RU" sz="1050" dirty="0"/>
          </a:p>
        </p:txBody>
      </p:sp>
      <p:sp>
        <p:nvSpPr>
          <p:cNvPr id="19" name="Rectangle 50"/>
          <p:cNvSpPr>
            <a:spLocks noChangeArrowheads="1"/>
          </p:cNvSpPr>
          <p:nvPr/>
        </p:nvSpPr>
        <p:spPr bwMode="auto">
          <a:xfrm>
            <a:off x="8413261" y="4794250"/>
            <a:ext cx="280526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42988"/>
            <a:r>
              <a:rPr lang="ru-RU" sz="1050" b="0" dirty="0" smtClean="0">
                <a:solidFill>
                  <a:srgbClr val="000000"/>
                </a:solidFill>
                <a:latin typeface="Arial" pitchFamily="34" charset="0"/>
              </a:rPr>
              <a:t>6 </a:t>
            </a:r>
            <a:r>
              <a:rPr lang="ru-RU" sz="1050" b="0" dirty="0">
                <a:solidFill>
                  <a:srgbClr val="000000"/>
                </a:solidFill>
                <a:latin typeface="Arial" pitchFamily="34" charset="0"/>
              </a:rPr>
              <a:t>КВ</a:t>
            </a:r>
            <a:endParaRPr lang="ru-RU" sz="1050" dirty="0"/>
          </a:p>
        </p:txBody>
      </p:sp>
      <p:cxnSp>
        <p:nvCxnSpPr>
          <p:cNvPr id="20" name="Прямая со стрелкой 19"/>
          <p:cNvCxnSpPr/>
          <p:nvPr/>
        </p:nvCxnSpPr>
        <p:spPr bwMode="auto">
          <a:xfrm flipV="1">
            <a:off x="6934200" y="3451860"/>
            <a:ext cx="0" cy="127254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570980" y="2969260"/>
            <a:ext cx="807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 smtClean="0">
                <a:solidFill>
                  <a:srgbClr val="003357"/>
                </a:solidFill>
              </a:rPr>
              <a:t>70%</a:t>
            </a:r>
            <a:endParaRPr lang="ru-RU" sz="1600" b="0" dirty="0">
              <a:solidFill>
                <a:srgbClr val="003357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16140" y="2933700"/>
            <a:ext cx="797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0" dirty="0" smtClean="0">
                <a:solidFill>
                  <a:srgbClr val="003357"/>
                </a:solidFill>
              </a:rPr>
              <a:t>85%</a:t>
            </a:r>
            <a:endParaRPr lang="ru-RU" sz="1800" b="0" dirty="0">
              <a:solidFill>
                <a:srgbClr val="003357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 bwMode="auto">
          <a:xfrm flipV="1">
            <a:off x="7696200" y="3472180"/>
            <a:ext cx="5080" cy="121412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7838440" y="2948940"/>
            <a:ext cx="117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0" dirty="0" smtClean="0">
                <a:solidFill>
                  <a:srgbClr val="003357"/>
                </a:solidFill>
              </a:rPr>
              <a:t>100%</a:t>
            </a:r>
            <a:endParaRPr lang="ru-RU" sz="1800" b="0" dirty="0">
              <a:solidFill>
                <a:srgbClr val="003357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 bwMode="auto">
          <a:xfrm flipH="1" flipV="1">
            <a:off x="8544560" y="3474720"/>
            <a:ext cx="2540" cy="123698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Rectangle 45"/>
          <p:cNvSpPr>
            <a:spLocks noChangeArrowheads="1"/>
          </p:cNvSpPr>
          <p:nvPr/>
        </p:nvSpPr>
        <p:spPr bwMode="auto">
          <a:xfrm>
            <a:off x="6413500" y="2733675"/>
            <a:ext cx="26289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042988"/>
            <a:r>
              <a:rPr lang="ru-RU" sz="1200" b="0" dirty="0" smtClean="0">
                <a:solidFill>
                  <a:srgbClr val="003357"/>
                </a:solidFill>
              </a:rPr>
              <a:t>Погашение, в % от номинала</a:t>
            </a:r>
          </a:p>
          <a:p>
            <a:pPr defTabSz="1042988"/>
            <a:endParaRPr lang="ru-RU" sz="2800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8496300" y="3775704"/>
            <a:ext cx="1714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0" dirty="0" smtClean="0">
                <a:solidFill>
                  <a:srgbClr val="003357"/>
                </a:solidFill>
              </a:rPr>
              <a:t>Необходимый рост</a:t>
            </a:r>
            <a:endParaRPr lang="ru-RU" sz="1100" b="0" dirty="0">
              <a:solidFill>
                <a:srgbClr val="003357"/>
              </a:solidFill>
            </a:endParaRPr>
          </a:p>
        </p:txBody>
      </p:sp>
      <p:sp>
        <p:nvSpPr>
          <p:cNvPr id="26" name="Номер слайда 3"/>
          <p:cNvSpPr txBox="1">
            <a:spLocks/>
          </p:cNvSpPr>
          <p:nvPr/>
        </p:nvSpPr>
        <p:spPr>
          <a:xfrm>
            <a:off x="8507413" y="271463"/>
            <a:ext cx="1804987" cy="74453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fld id="{18B139B6-7637-47BC-897E-B44B1B0D0187}" type="slidenum">
              <a:rPr lang="ru-RU" sz="5500" b="0">
                <a:solidFill>
                  <a:schemeClr val="bg1">
                    <a:lumMod val="50000"/>
                  </a:schemeClr>
                </a:solidFill>
              </a:rPr>
              <a:pPr marL="0" marR="0" lvl="0" indent="0" algn="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/>
              </a:pPr>
              <a:t>22</a:t>
            </a:fld>
            <a:endParaRPr lang="ru-RU" sz="55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35200" y="459623"/>
            <a:ext cx="8229601" cy="553953"/>
          </a:xfrm>
        </p:spPr>
        <p:txBody>
          <a:bodyPr/>
          <a:lstStyle/>
          <a:p>
            <a:pPr eaLnBrk="1" hangingPunct="1"/>
            <a:r>
              <a:rPr lang="ru-RU" sz="3000" dirty="0" err="1" smtClean="0"/>
              <a:t>Мультибарьерная</a:t>
            </a:r>
            <a:r>
              <a:rPr lang="ru-RU" sz="3000" dirty="0" smtClean="0"/>
              <a:t> отзывная нота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" y="1397000"/>
            <a:ext cx="4927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0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ru-RU" b="0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ru-RU" b="0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ru-RU" b="0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ru-RU" b="0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ru-RU" b="0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ru-RU" b="0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ru-RU" b="0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ru-RU" b="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" y="1166872"/>
            <a:ext cx="49276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chemeClr val="tx1">
                    <a:lumMod val="50000"/>
                  </a:schemeClr>
                </a:solidFill>
              </a:rPr>
              <a:t>Параметры инструмента</a:t>
            </a:r>
          </a:p>
          <a:p>
            <a:pPr>
              <a:buFont typeface="Arial" pitchFamily="34" charset="0"/>
              <a:buChar char="•"/>
            </a:pPr>
            <a:r>
              <a:rPr lang="ru-RU" b="0" dirty="0" smtClean="0">
                <a:solidFill>
                  <a:schemeClr val="tx1">
                    <a:lumMod val="50000"/>
                  </a:schemeClr>
                </a:solidFill>
              </a:rPr>
              <a:t>Срок – 1 год с автоматической пролонгацией до полутора</a:t>
            </a:r>
          </a:p>
          <a:p>
            <a:pPr>
              <a:buFont typeface="Arial" pitchFamily="34" charset="0"/>
              <a:buChar char="•"/>
            </a:pPr>
            <a:r>
              <a:rPr lang="ru-RU" b="0" dirty="0" smtClean="0">
                <a:solidFill>
                  <a:schemeClr val="tx1">
                    <a:lumMod val="50000"/>
                  </a:schemeClr>
                </a:solidFill>
              </a:rPr>
              <a:t>Цена – 30% (индикативно)</a:t>
            </a:r>
          </a:p>
          <a:p>
            <a:endParaRPr lang="ru-RU" u="sng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u="sng" dirty="0" smtClean="0">
                <a:solidFill>
                  <a:schemeClr val="tx1">
                    <a:lumMod val="50000"/>
                  </a:schemeClr>
                </a:solidFill>
              </a:rPr>
              <a:t>Описание принципов работы инструмента</a:t>
            </a:r>
          </a:p>
          <a:p>
            <a:pPr>
              <a:buFont typeface="Arial" pitchFamily="34" charset="0"/>
              <a:buChar char="•"/>
            </a:pPr>
            <a:r>
              <a:rPr lang="ru-RU" b="0" dirty="0" smtClean="0">
                <a:solidFill>
                  <a:schemeClr val="tx1">
                    <a:lumMod val="50000"/>
                  </a:schemeClr>
                </a:solidFill>
              </a:rPr>
              <a:t>Если по итогам 4 кварталов все бумаги выросли на 33%, то нота погашается по 100%</a:t>
            </a:r>
          </a:p>
          <a:p>
            <a:endParaRPr lang="ru-RU" b="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0" dirty="0" smtClean="0">
                <a:solidFill>
                  <a:schemeClr val="tx1">
                    <a:lumMod val="50000"/>
                  </a:schemeClr>
                </a:solidFill>
              </a:rPr>
              <a:t>Если по итогам 5 кварталов все бумаги выросли на 33%, то нота погашается по 100% от номинала</a:t>
            </a:r>
          </a:p>
          <a:p>
            <a:endParaRPr lang="ru-RU" b="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0" dirty="0" smtClean="0">
                <a:solidFill>
                  <a:schemeClr val="tx1">
                    <a:lumMod val="50000"/>
                  </a:schemeClr>
                </a:solidFill>
              </a:rPr>
              <a:t>Если по итогам 6 кварталов все бумаги выросли на 16.7%%, то нота погашается по 70% от номинала</a:t>
            </a:r>
          </a:p>
          <a:p>
            <a:pPr>
              <a:buFont typeface="Arial" pitchFamily="34" charset="0"/>
              <a:buChar char="•"/>
            </a:pPr>
            <a:endParaRPr lang="ru-RU" b="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0" dirty="0" smtClean="0">
                <a:solidFill>
                  <a:schemeClr val="tx1">
                    <a:lumMod val="50000"/>
                  </a:schemeClr>
                </a:solidFill>
              </a:rPr>
              <a:t>Если по итогам 6 кварталов все бумаги выросли на 33%%, то нота погашается по 100% от номинала</a:t>
            </a:r>
          </a:p>
          <a:p>
            <a:pPr>
              <a:buFont typeface="Arial" pitchFamily="34" charset="0"/>
              <a:buChar char="•"/>
            </a:pPr>
            <a:endParaRPr lang="ru-RU" b="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0" dirty="0" smtClean="0">
                <a:solidFill>
                  <a:schemeClr val="tx1">
                    <a:lumMod val="50000"/>
                  </a:schemeClr>
                </a:solidFill>
              </a:rPr>
              <a:t>Если по итогам 6 кварталов все бумаги выросли на 50%%, то нота погашается по 115% от номинала</a:t>
            </a:r>
          </a:p>
          <a:p>
            <a:pPr>
              <a:buFont typeface="Arial" pitchFamily="34" charset="0"/>
              <a:buChar char="•"/>
            </a:pPr>
            <a:endParaRPr lang="ru-RU" b="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0" dirty="0" smtClean="0">
                <a:solidFill>
                  <a:schemeClr val="tx1">
                    <a:lumMod val="50000"/>
                  </a:schemeClr>
                </a:solidFill>
              </a:rPr>
              <a:t>Если по итогам 6 кварталов хотя бы одна бумага выросла меньше чем на 16.7%, то инвестор получает бумаги (или их денежный эквивалент) снизившиеся в цене больше остальных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Корзина</a:t>
            </a:r>
            <a:r>
              <a:rPr lang="en-US" dirty="0" smtClean="0">
                <a:solidFill>
                  <a:srgbClr val="C00000"/>
                </a:solidFill>
              </a:rPr>
              <a:t> 1</a:t>
            </a:r>
            <a:r>
              <a:rPr lang="ru-RU" dirty="0" smtClean="0">
                <a:solidFill>
                  <a:srgbClr val="C00000"/>
                </a:solidFill>
              </a:rPr>
              <a:t>: </a:t>
            </a:r>
            <a:r>
              <a:rPr lang="en-US" dirty="0" err="1" smtClean="0">
                <a:solidFill>
                  <a:srgbClr val="C00000"/>
                </a:solidFill>
              </a:rPr>
              <a:t>E.On</a:t>
            </a:r>
            <a:r>
              <a:rPr lang="en-US" dirty="0" smtClean="0">
                <a:solidFill>
                  <a:srgbClr val="C00000"/>
                </a:solidFill>
              </a:rPr>
              <a:t>, X5, </a:t>
            </a:r>
            <a:r>
              <a:rPr lang="ru-RU" dirty="0" smtClean="0">
                <a:solidFill>
                  <a:srgbClr val="C00000"/>
                </a:solidFill>
              </a:rPr>
              <a:t>Магнит,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МТС</a:t>
            </a:r>
          </a:p>
          <a:p>
            <a:r>
              <a:rPr lang="ru-RU" dirty="0">
                <a:solidFill>
                  <a:srgbClr val="C00000"/>
                </a:solidFill>
              </a:rPr>
              <a:t>Корзина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2: </a:t>
            </a:r>
            <a:r>
              <a:rPr lang="en-US" dirty="0" err="1" smtClean="0">
                <a:solidFill>
                  <a:srgbClr val="C00000"/>
                </a:solidFill>
              </a:rPr>
              <a:t>BoAML</a:t>
            </a:r>
            <a:r>
              <a:rPr lang="en-US" dirty="0" smtClean="0">
                <a:solidFill>
                  <a:srgbClr val="C00000"/>
                </a:solidFill>
              </a:rPr>
              <a:t>, X5, </a:t>
            </a:r>
            <a:r>
              <a:rPr lang="ru-RU" dirty="0" smtClean="0">
                <a:solidFill>
                  <a:srgbClr val="C00000"/>
                </a:solidFill>
              </a:rPr>
              <a:t>НЛМК, ВТБ</a:t>
            </a:r>
            <a:endParaRPr lang="ru-RU" dirty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b="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b="0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ru-RU" b="0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ru-RU" b="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12573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Графическое представление работы инструмента</a:t>
            </a:r>
            <a:endParaRPr lang="ru-RU" dirty="0"/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 flipV="1">
            <a:off x="5926138" y="4711700"/>
            <a:ext cx="3179762" cy="7938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Line 26"/>
          <p:cNvSpPr>
            <a:spLocks noChangeShapeType="1"/>
          </p:cNvSpPr>
          <p:nvPr/>
        </p:nvSpPr>
        <p:spPr bwMode="auto">
          <a:xfrm flipH="1">
            <a:off x="5867400" y="2019300"/>
            <a:ext cx="12700" cy="2717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Line 34"/>
          <p:cNvSpPr>
            <a:spLocks noChangeShapeType="1"/>
          </p:cNvSpPr>
          <p:nvPr/>
        </p:nvSpPr>
        <p:spPr bwMode="auto">
          <a:xfrm flipV="1">
            <a:off x="5873750" y="4076700"/>
            <a:ext cx="1588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Freeform 42"/>
          <p:cNvSpPr>
            <a:spLocks/>
          </p:cNvSpPr>
          <p:nvPr/>
        </p:nvSpPr>
        <p:spPr bwMode="auto">
          <a:xfrm>
            <a:off x="5893753" y="3451860"/>
            <a:ext cx="3212147" cy="45719"/>
          </a:xfrm>
          <a:custGeom>
            <a:avLst/>
            <a:gdLst>
              <a:gd name="T0" fmla="*/ 0 w 347"/>
              <a:gd name="T1" fmla="*/ 0 h 1501"/>
              <a:gd name="T2" fmla="*/ 2147483647 w 347"/>
              <a:gd name="T3" fmla="*/ 0 h 1501"/>
              <a:gd name="T4" fmla="*/ 2147483647 w 347"/>
              <a:gd name="T5" fmla="*/ 0 h 1501"/>
              <a:gd name="T6" fmla="*/ 2147483647 w 347"/>
              <a:gd name="T7" fmla="*/ 0 h 1501"/>
              <a:gd name="T8" fmla="*/ 2147483647 w 347"/>
              <a:gd name="T9" fmla="*/ 0 h 1501"/>
              <a:gd name="T10" fmla="*/ 2147483647 w 347"/>
              <a:gd name="T11" fmla="*/ 0 h 1501"/>
              <a:gd name="T12" fmla="*/ 2147483647 w 347"/>
              <a:gd name="T13" fmla="*/ 0 h 1501"/>
              <a:gd name="T14" fmla="*/ 2147483647 w 347"/>
              <a:gd name="T15" fmla="*/ 0 h 1501"/>
              <a:gd name="T16" fmla="*/ 2147483647 w 347"/>
              <a:gd name="T17" fmla="*/ 0 h 1501"/>
              <a:gd name="T18" fmla="*/ 2147483647 w 347"/>
              <a:gd name="T19" fmla="*/ 0 h 1501"/>
              <a:gd name="T20" fmla="*/ 2147483647 w 347"/>
              <a:gd name="T21" fmla="*/ 0 h 1501"/>
              <a:gd name="T22" fmla="*/ 2147483647 w 347"/>
              <a:gd name="T23" fmla="*/ 0 h 1501"/>
              <a:gd name="T24" fmla="*/ 2147483647 w 347"/>
              <a:gd name="T25" fmla="*/ 0 h 150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47"/>
              <a:gd name="T40" fmla="*/ 0 h 1501"/>
              <a:gd name="T41" fmla="*/ 347 w 347"/>
              <a:gd name="T42" fmla="*/ 1501 h 150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47" h="1501">
                <a:moveTo>
                  <a:pt x="0" y="0"/>
                </a:moveTo>
                <a:lnTo>
                  <a:pt x="29" y="0"/>
                </a:lnTo>
                <a:lnTo>
                  <a:pt x="58" y="0"/>
                </a:lnTo>
                <a:lnTo>
                  <a:pt x="87" y="0"/>
                </a:lnTo>
                <a:lnTo>
                  <a:pt x="116" y="0"/>
                </a:lnTo>
                <a:lnTo>
                  <a:pt x="145" y="0"/>
                </a:lnTo>
                <a:lnTo>
                  <a:pt x="174" y="0"/>
                </a:lnTo>
                <a:lnTo>
                  <a:pt x="202" y="0"/>
                </a:lnTo>
                <a:lnTo>
                  <a:pt x="231" y="0"/>
                </a:lnTo>
                <a:lnTo>
                  <a:pt x="260" y="0"/>
                </a:lnTo>
                <a:lnTo>
                  <a:pt x="289" y="0"/>
                </a:lnTo>
                <a:lnTo>
                  <a:pt x="318" y="0"/>
                </a:lnTo>
                <a:lnTo>
                  <a:pt x="347" y="0"/>
                </a:lnTo>
              </a:path>
            </a:pathLst>
          </a:custGeom>
          <a:noFill/>
          <a:ln w="20638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Rectangle 45"/>
          <p:cNvSpPr>
            <a:spLocks noChangeArrowheads="1"/>
          </p:cNvSpPr>
          <p:nvPr/>
        </p:nvSpPr>
        <p:spPr bwMode="auto">
          <a:xfrm>
            <a:off x="5302572" y="4156075"/>
            <a:ext cx="45845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42988"/>
            <a:r>
              <a:rPr lang="ru-RU" b="0" dirty="0" smtClean="0">
                <a:solidFill>
                  <a:srgbClr val="000000"/>
                </a:solidFill>
                <a:latin typeface="Arial" pitchFamily="34" charset="0"/>
              </a:rPr>
              <a:t>100%</a:t>
            </a:r>
            <a:endParaRPr lang="ru-RU" sz="2800" dirty="0"/>
          </a:p>
        </p:txBody>
      </p:sp>
      <p:sp>
        <p:nvSpPr>
          <p:cNvPr id="13" name="Rectangle 55"/>
          <p:cNvSpPr>
            <a:spLocks noChangeArrowheads="1"/>
          </p:cNvSpPr>
          <p:nvPr/>
        </p:nvSpPr>
        <p:spPr bwMode="auto">
          <a:xfrm rot="16200000">
            <a:off x="4750119" y="2479805"/>
            <a:ext cx="15490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042988"/>
            <a:r>
              <a:rPr lang="ru-RU" sz="105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Цена акции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/ADR</a:t>
            </a:r>
            <a:r>
              <a:rPr lang="en-US" sz="105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05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ru-RU" sz="105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reeform 43"/>
          <p:cNvSpPr>
            <a:spLocks/>
          </p:cNvSpPr>
          <p:nvPr/>
        </p:nvSpPr>
        <p:spPr bwMode="auto">
          <a:xfrm>
            <a:off x="5915024" y="4733924"/>
            <a:ext cx="3635376" cy="45719"/>
          </a:xfrm>
          <a:custGeom>
            <a:avLst/>
            <a:gdLst>
              <a:gd name="T0" fmla="*/ 0 w 347"/>
              <a:gd name="T1" fmla="*/ 0 h 1501"/>
              <a:gd name="T2" fmla="*/ 2147483647 w 347"/>
              <a:gd name="T3" fmla="*/ 0 h 1501"/>
              <a:gd name="T4" fmla="*/ 2147483647 w 347"/>
              <a:gd name="T5" fmla="*/ 0 h 1501"/>
              <a:gd name="T6" fmla="*/ 2147483647 w 347"/>
              <a:gd name="T7" fmla="*/ 0 h 1501"/>
              <a:gd name="T8" fmla="*/ 2147483647 w 347"/>
              <a:gd name="T9" fmla="*/ 0 h 1501"/>
              <a:gd name="T10" fmla="*/ 2147483647 w 347"/>
              <a:gd name="T11" fmla="*/ 0 h 1501"/>
              <a:gd name="T12" fmla="*/ 2147483647 w 347"/>
              <a:gd name="T13" fmla="*/ 0 h 1501"/>
              <a:gd name="T14" fmla="*/ 2147483647 w 347"/>
              <a:gd name="T15" fmla="*/ 0 h 1501"/>
              <a:gd name="T16" fmla="*/ 2147483647 w 347"/>
              <a:gd name="T17" fmla="*/ 0 h 1501"/>
              <a:gd name="T18" fmla="*/ 2147483647 w 347"/>
              <a:gd name="T19" fmla="*/ 0 h 1501"/>
              <a:gd name="T20" fmla="*/ 2147483647 w 347"/>
              <a:gd name="T21" fmla="*/ 0 h 1501"/>
              <a:gd name="T22" fmla="*/ 2147483647 w 347"/>
              <a:gd name="T23" fmla="*/ 0 h 1501"/>
              <a:gd name="T24" fmla="*/ 2147483647 w 347"/>
              <a:gd name="T25" fmla="*/ 0 h 150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47"/>
              <a:gd name="T40" fmla="*/ 0 h 1501"/>
              <a:gd name="T41" fmla="*/ 347 w 347"/>
              <a:gd name="T42" fmla="*/ 1501 h 150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47" h="1501">
                <a:moveTo>
                  <a:pt x="0" y="0"/>
                </a:moveTo>
                <a:lnTo>
                  <a:pt x="29" y="0"/>
                </a:lnTo>
                <a:lnTo>
                  <a:pt x="58" y="0"/>
                </a:lnTo>
                <a:lnTo>
                  <a:pt x="87" y="0"/>
                </a:lnTo>
                <a:lnTo>
                  <a:pt x="116" y="0"/>
                </a:lnTo>
                <a:lnTo>
                  <a:pt x="145" y="0"/>
                </a:lnTo>
                <a:lnTo>
                  <a:pt x="174" y="0"/>
                </a:lnTo>
                <a:lnTo>
                  <a:pt x="202" y="0"/>
                </a:lnTo>
                <a:lnTo>
                  <a:pt x="231" y="0"/>
                </a:lnTo>
                <a:lnTo>
                  <a:pt x="260" y="0"/>
                </a:lnTo>
                <a:lnTo>
                  <a:pt x="289" y="0"/>
                </a:lnTo>
                <a:lnTo>
                  <a:pt x="318" y="0"/>
                </a:lnTo>
                <a:lnTo>
                  <a:pt x="347" y="0"/>
                </a:lnTo>
              </a:path>
            </a:pathLst>
          </a:custGeom>
          <a:noFill/>
          <a:ln w="20638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Line 30"/>
          <p:cNvSpPr>
            <a:spLocks noChangeShapeType="1"/>
          </p:cNvSpPr>
          <p:nvPr/>
        </p:nvSpPr>
        <p:spPr bwMode="auto">
          <a:xfrm>
            <a:off x="5837238" y="3162300"/>
            <a:ext cx="333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Line 30"/>
          <p:cNvSpPr>
            <a:spLocks noChangeShapeType="1"/>
          </p:cNvSpPr>
          <p:nvPr/>
        </p:nvSpPr>
        <p:spPr bwMode="auto">
          <a:xfrm>
            <a:off x="5838825" y="3906838"/>
            <a:ext cx="333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Rectangle 50"/>
          <p:cNvSpPr>
            <a:spLocks noChangeArrowheads="1"/>
          </p:cNvSpPr>
          <p:nvPr/>
        </p:nvSpPr>
        <p:spPr bwMode="auto">
          <a:xfrm>
            <a:off x="6800215" y="4810125"/>
            <a:ext cx="280526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42988"/>
            <a:r>
              <a:rPr lang="ru-RU" sz="1050" b="0" dirty="0" smtClean="0">
                <a:solidFill>
                  <a:srgbClr val="000000"/>
                </a:solidFill>
                <a:latin typeface="Arial" pitchFamily="34" charset="0"/>
              </a:rPr>
              <a:t>4 </a:t>
            </a:r>
            <a:r>
              <a:rPr lang="ru-RU" sz="1050" b="0" dirty="0">
                <a:solidFill>
                  <a:srgbClr val="000000"/>
                </a:solidFill>
                <a:latin typeface="Arial" pitchFamily="34" charset="0"/>
              </a:rPr>
              <a:t>КВ</a:t>
            </a:r>
            <a:endParaRPr lang="ru-RU" sz="1050" dirty="0"/>
          </a:p>
        </p:txBody>
      </p:sp>
      <p:sp>
        <p:nvSpPr>
          <p:cNvPr id="18" name="Rectangle 50"/>
          <p:cNvSpPr>
            <a:spLocks noChangeArrowheads="1"/>
          </p:cNvSpPr>
          <p:nvPr/>
        </p:nvSpPr>
        <p:spPr bwMode="auto">
          <a:xfrm>
            <a:off x="7556011" y="4806950"/>
            <a:ext cx="280526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42988"/>
            <a:r>
              <a:rPr lang="ru-RU" sz="1050" b="0" dirty="0" smtClean="0">
                <a:solidFill>
                  <a:srgbClr val="000000"/>
                </a:solidFill>
                <a:latin typeface="Arial" pitchFamily="34" charset="0"/>
              </a:rPr>
              <a:t>5 </a:t>
            </a:r>
            <a:r>
              <a:rPr lang="ru-RU" sz="1050" b="0" dirty="0">
                <a:solidFill>
                  <a:srgbClr val="000000"/>
                </a:solidFill>
                <a:latin typeface="Arial" pitchFamily="34" charset="0"/>
              </a:rPr>
              <a:t>КВ</a:t>
            </a:r>
            <a:endParaRPr lang="ru-RU" sz="1050" dirty="0"/>
          </a:p>
        </p:txBody>
      </p:sp>
      <p:sp>
        <p:nvSpPr>
          <p:cNvPr id="19" name="Rectangle 50"/>
          <p:cNvSpPr>
            <a:spLocks noChangeArrowheads="1"/>
          </p:cNvSpPr>
          <p:nvPr/>
        </p:nvSpPr>
        <p:spPr bwMode="auto">
          <a:xfrm>
            <a:off x="8413261" y="4794250"/>
            <a:ext cx="280526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42988"/>
            <a:r>
              <a:rPr lang="ru-RU" sz="1050" b="0" dirty="0" smtClean="0">
                <a:solidFill>
                  <a:srgbClr val="000000"/>
                </a:solidFill>
                <a:latin typeface="Arial" pitchFamily="34" charset="0"/>
              </a:rPr>
              <a:t>6 </a:t>
            </a:r>
            <a:r>
              <a:rPr lang="ru-RU" sz="1050" b="0" dirty="0">
                <a:solidFill>
                  <a:srgbClr val="000000"/>
                </a:solidFill>
                <a:latin typeface="Arial" pitchFamily="34" charset="0"/>
              </a:rPr>
              <a:t>КВ</a:t>
            </a:r>
            <a:endParaRPr lang="ru-RU" sz="1050" dirty="0"/>
          </a:p>
        </p:txBody>
      </p:sp>
      <p:cxnSp>
        <p:nvCxnSpPr>
          <p:cNvPr id="20" name="Прямая со стрелкой 19"/>
          <p:cNvCxnSpPr/>
          <p:nvPr/>
        </p:nvCxnSpPr>
        <p:spPr bwMode="auto">
          <a:xfrm flipV="1">
            <a:off x="6934200" y="3451860"/>
            <a:ext cx="0" cy="127254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570980" y="2969260"/>
            <a:ext cx="807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 smtClean="0">
                <a:solidFill>
                  <a:srgbClr val="003357"/>
                </a:solidFill>
              </a:rPr>
              <a:t>100%</a:t>
            </a:r>
            <a:endParaRPr lang="ru-RU" sz="1600" b="0" dirty="0">
              <a:solidFill>
                <a:srgbClr val="003357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05040" y="2971800"/>
            <a:ext cx="797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 smtClean="0">
                <a:solidFill>
                  <a:srgbClr val="003357"/>
                </a:solidFill>
              </a:rPr>
              <a:t>100%</a:t>
            </a:r>
            <a:endParaRPr lang="ru-RU" sz="1600" b="0" dirty="0">
              <a:solidFill>
                <a:srgbClr val="003357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 bwMode="auto">
          <a:xfrm flipV="1">
            <a:off x="7696200" y="3472180"/>
            <a:ext cx="5080" cy="121412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8460740" y="3012440"/>
            <a:ext cx="1178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 smtClean="0">
                <a:solidFill>
                  <a:srgbClr val="003357"/>
                </a:solidFill>
              </a:rPr>
              <a:t>100%</a:t>
            </a:r>
            <a:endParaRPr lang="ru-RU" sz="1600" b="0" dirty="0">
              <a:solidFill>
                <a:srgbClr val="003357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 bwMode="auto">
          <a:xfrm flipV="1">
            <a:off x="8547100" y="4000500"/>
            <a:ext cx="0" cy="7112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Rectangle 45"/>
          <p:cNvSpPr>
            <a:spLocks noChangeArrowheads="1"/>
          </p:cNvSpPr>
          <p:nvPr/>
        </p:nvSpPr>
        <p:spPr bwMode="auto">
          <a:xfrm>
            <a:off x="6578600" y="2733675"/>
            <a:ext cx="26289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042988"/>
            <a:r>
              <a:rPr lang="ru-RU" sz="1200" b="0" dirty="0" smtClean="0">
                <a:solidFill>
                  <a:srgbClr val="003357"/>
                </a:solidFill>
              </a:rPr>
              <a:t>Погашение, в % от номинала</a:t>
            </a:r>
          </a:p>
          <a:p>
            <a:pPr defTabSz="1042988"/>
            <a:endParaRPr lang="ru-RU" sz="2800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8623300" y="3699504"/>
            <a:ext cx="1714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0" dirty="0" smtClean="0">
                <a:solidFill>
                  <a:srgbClr val="003357"/>
                </a:solidFill>
              </a:rPr>
              <a:t>Необходимый рост</a:t>
            </a:r>
            <a:endParaRPr lang="ru-RU" sz="1100" b="0" dirty="0">
              <a:solidFill>
                <a:srgbClr val="003357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 bwMode="auto">
          <a:xfrm flipH="1" flipV="1">
            <a:off x="8862060" y="3474720"/>
            <a:ext cx="2540" cy="123698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8140700" y="3695701"/>
            <a:ext cx="698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dirty="0" smtClean="0">
                <a:solidFill>
                  <a:srgbClr val="003357"/>
                </a:solidFill>
              </a:rPr>
              <a:t>75%</a:t>
            </a:r>
            <a:endParaRPr lang="ru-RU" b="0" dirty="0">
              <a:solidFill>
                <a:srgbClr val="003357"/>
              </a:solidFill>
            </a:endParaRPr>
          </a:p>
        </p:txBody>
      </p:sp>
      <p:cxnSp>
        <p:nvCxnSpPr>
          <p:cNvPr id="32" name="Прямая со стрелкой 31"/>
          <p:cNvCxnSpPr/>
          <p:nvPr/>
        </p:nvCxnSpPr>
        <p:spPr bwMode="auto">
          <a:xfrm flipV="1">
            <a:off x="9194800" y="2806700"/>
            <a:ext cx="0" cy="19050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8968740" y="2428240"/>
            <a:ext cx="1178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 smtClean="0">
                <a:solidFill>
                  <a:srgbClr val="003357"/>
                </a:solidFill>
              </a:rPr>
              <a:t>115%</a:t>
            </a:r>
            <a:endParaRPr lang="ru-RU" sz="1600" b="0" dirty="0">
              <a:solidFill>
                <a:srgbClr val="003357"/>
              </a:solidFill>
            </a:endParaRPr>
          </a:p>
        </p:txBody>
      </p:sp>
      <p:sp>
        <p:nvSpPr>
          <p:cNvPr id="31" name="Номер слайда 3"/>
          <p:cNvSpPr txBox="1">
            <a:spLocks/>
          </p:cNvSpPr>
          <p:nvPr/>
        </p:nvSpPr>
        <p:spPr>
          <a:xfrm>
            <a:off x="8507413" y="271463"/>
            <a:ext cx="1804987" cy="74453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fld id="{18B139B6-7637-47BC-897E-B44B1B0D0187}" type="slidenum">
              <a:rPr lang="ru-RU" sz="5500" b="0">
                <a:solidFill>
                  <a:schemeClr val="bg1">
                    <a:lumMod val="50000"/>
                  </a:schemeClr>
                </a:solidFill>
              </a:rPr>
              <a:pPr marL="0" marR="0" lvl="0" indent="0" algn="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/>
              </a:pPr>
              <a:t>23</a:t>
            </a:fld>
            <a:endParaRPr lang="ru-RU" sz="55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1222" y="944939"/>
            <a:ext cx="8603591" cy="6623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338813" y="330211"/>
            <a:ext cx="7350673" cy="314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04274" tIns="52138" rIns="104274" bIns="52138"/>
          <a:lstStyle/>
          <a:p>
            <a:pPr defTabSz="1042988"/>
            <a:r>
              <a:rPr lang="ru-RU" sz="3000" dirty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Отзывная нота на </a:t>
            </a:r>
            <a:r>
              <a:rPr lang="en-US" sz="3000" dirty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Apple, Google </a:t>
            </a:r>
            <a:r>
              <a:rPr lang="ru-RU" sz="3000" dirty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и </a:t>
            </a:r>
            <a:r>
              <a:rPr lang="en-US" sz="3000" dirty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Microsoft</a:t>
            </a:r>
            <a:endParaRPr lang="ru-RU" sz="3000" dirty="0">
              <a:solidFill>
                <a:srgbClr val="CC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77"/>
          <p:cNvSpPr>
            <a:spLocks noChangeArrowheads="1"/>
          </p:cNvSpPr>
          <p:nvPr/>
        </p:nvSpPr>
        <p:spPr bwMode="auto">
          <a:xfrm>
            <a:off x="0" y="1259928"/>
            <a:ext cx="2088222" cy="70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1" tIns="45685" rIns="91371" bIns="45685"/>
          <a:lstStyle/>
          <a:p>
            <a:pPr algn="r" defTabSz="914325">
              <a:spcBef>
                <a:spcPct val="20000"/>
              </a:spcBef>
            </a:pPr>
            <a:r>
              <a:rPr lang="ru-RU" dirty="0"/>
              <a:t>Инвестиционная идея</a:t>
            </a: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255283" y="1259929"/>
            <a:ext cx="4844762" cy="59952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05" tIns="45703" rIns="91405" bIns="45703"/>
          <a:lstStyle/>
          <a:p>
            <a:pPr marL="266151" indent="-266151" defTabSz="914325">
              <a:spcBef>
                <a:spcPct val="20000"/>
              </a:spcBef>
              <a:buClr>
                <a:schemeClr val="tx2"/>
              </a:buClr>
              <a:buSzPct val="60000"/>
            </a:pPr>
            <a:endParaRPr lang="ru-RU" dirty="0"/>
          </a:p>
        </p:txBody>
      </p:sp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0" y="1968653"/>
            <a:ext cx="2088222" cy="70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1" tIns="45685" rIns="91371" bIns="45685"/>
          <a:lstStyle/>
          <a:p>
            <a:pPr algn="r" defTabSz="914325">
              <a:spcBef>
                <a:spcPct val="20000"/>
              </a:spcBef>
            </a:pPr>
            <a:r>
              <a:rPr lang="ru-RU" dirty="0"/>
              <a:t>Срок инвестиций</a:t>
            </a:r>
          </a:p>
        </p:txBody>
      </p:sp>
      <p:sp>
        <p:nvSpPr>
          <p:cNvPr id="7" name="Rectangle 77"/>
          <p:cNvSpPr>
            <a:spLocks noChangeArrowheads="1"/>
          </p:cNvSpPr>
          <p:nvPr/>
        </p:nvSpPr>
        <p:spPr bwMode="auto">
          <a:xfrm>
            <a:off x="0" y="2756125"/>
            <a:ext cx="2088222" cy="70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1" tIns="45685" rIns="91371" bIns="45685"/>
          <a:lstStyle/>
          <a:p>
            <a:pPr algn="r" defTabSz="914325">
              <a:spcBef>
                <a:spcPct val="20000"/>
              </a:spcBef>
            </a:pPr>
            <a:r>
              <a:rPr lang="ru-RU" dirty="0"/>
              <a:t>Валюта</a:t>
            </a:r>
          </a:p>
        </p:txBody>
      </p:sp>
      <p:sp>
        <p:nvSpPr>
          <p:cNvPr id="11" name="Rectangle 77"/>
          <p:cNvSpPr>
            <a:spLocks noChangeArrowheads="1"/>
          </p:cNvSpPr>
          <p:nvPr/>
        </p:nvSpPr>
        <p:spPr bwMode="auto">
          <a:xfrm>
            <a:off x="0" y="4516474"/>
            <a:ext cx="2088222" cy="70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1" tIns="45685" rIns="91371" bIns="45685"/>
          <a:lstStyle/>
          <a:p>
            <a:pPr algn="r" defTabSz="914325">
              <a:spcBef>
                <a:spcPct val="20000"/>
              </a:spcBef>
            </a:pPr>
            <a:r>
              <a:rPr lang="ru-RU" dirty="0"/>
              <a:t>Принципы работы</a:t>
            </a:r>
          </a:p>
          <a:p>
            <a:pPr algn="r" defTabSz="914325">
              <a:spcBef>
                <a:spcPct val="20000"/>
              </a:spcBef>
            </a:pPr>
            <a:endParaRPr lang="ru-RU" dirty="0"/>
          </a:p>
        </p:txBody>
      </p:sp>
      <p:sp>
        <p:nvSpPr>
          <p:cNvPr id="12" name="Rectangle 77"/>
          <p:cNvSpPr>
            <a:spLocks noChangeArrowheads="1"/>
          </p:cNvSpPr>
          <p:nvPr/>
        </p:nvSpPr>
        <p:spPr bwMode="auto">
          <a:xfrm>
            <a:off x="0" y="5748517"/>
            <a:ext cx="2088222" cy="70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1" tIns="45685" rIns="91371" bIns="45685"/>
          <a:lstStyle/>
          <a:p>
            <a:pPr algn="r" defTabSz="914325">
              <a:spcBef>
                <a:spcPct val="20000"/>
              </a:spcBef>
            </a:pPr>
            <a:endParaRPr lang="ru-RU" dirty="0"/>
          </a:p>
        </p:txBody>
      </p:sp>
      <p:sp>
        <p:nvSpPr>
          <p:cNvPr id="14" name="Rectangle 77"/>
          <p:cNvSpPr>
            <a:spLocks noChangeArrowheads="1"/>
          </p:cNvSpPr>
          <p:nvPr/>
        </p:nvSpPr>
        <p:spPr bwMode="auto">
          <a:xfrm>
            <a:off x="0" y="5956775"/>
            <a:ext cx="2088222" cy="70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1" tIns="45685" rIns="91371" bIns="45685"/>
          <a:lstStyle/>
          <a:p>
            <a:pPr algn="r" defTabSz="914325">
              <a:spcBef>
                <a:spcPct val="20000"/>
              </a:spcBef>
            </a:pPr>
            <a:r>
              <a:rPr lang="ru-RU" dirty="0"/>
              <a:t>Возможные сценарии</a:t>
            </a:r>
          </a:p>
          <a:p>
            <a:pPr algn="r" defTabSz="914325">
              <a:spcBef>
                <a:spcPct val="20000"/>
              </a:spcBef>
            </a:pPr>
            <a:endParaRPr lang="ru-RU" dirty="0"/>
          </a:p>
        </p:txBody>
      </p:sp>
      <p:sp>
        <p:nvSpPr>
          <p:cNvPr id="15" name="Rectangle 77"/>
          <p:cNvSpPr>
            <a:spLocks noChangeArrowheads="1"/>
          </p:cNvSpPr>
          <p:nvPr/>
        </p:nvSpPr>
        <p:spPr bwMode="auto">
          <a:xfrm>
            <a:off x="0" y="3464849"/>
            <a:ext cx="2088222" cy="70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1" tIns="45685" rIns="91371" bIns="45685"/>
          <a:lstStyle/>
          <a:p>
            <a:pPr algn="r" defTabSz="914325">
              <a:spcBef>
                <a:spcPct val="20000"/>
              </a:spcBef>
            </a:pPr>
            <a:r>
              <a:rPr lang="ru-RU" dirty="0"/>
              <a:t>Купонная доходность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9288" y="1168400"/>
            <a:ext cx="3902548" cy="190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0501" y="3106898"/>
            <a:ext cx="3984270" cy="198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5433528"/>
            <a:ext cx="4052074" cy="181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2063750" y="1369914"/>
            <a:ext cx="5343525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ts val="700"/>
              <a:buFont typeface="Helios"/>
              <a:buChar char="►"/>
            </a:pPr>
            <a:r>
              <a:rPr lang="ru-RU" dirty="0">
                <a:solidFill>
                  <a:srgbClr val="1C1C1C"/>
                </a:solidFill>
                <a:latin typeface="Arial"/>
              </a:rPr>
              <a:t>Ставка на ведущие инновационные компании</a:t>
            </a:r>
          </a:p>
          <a:p>
            <a:endParaRPr lang="ru-RU" dirty="0">
              <a:solidFill>
                <a:srgbClr val="1C1C1C"/>
              </a:solidFill>
              <a:latin typeface="Arial"/>
            </a:endParaRPr>
          </a:p>
          <a:p>
            <a:endParaRPr lang="ru-RU" dirty="0">
              <a:solidFill>
                <a:srgbClr val="1C1C1C"/>
              </a:solidFill>
              <a:latin typeface="Arial"/>
            </a:endParaRPr>
          </a:p>
          <a:p>
            <a:pPr>
              <a:buSzPts val="700"/>
              <a:buFont typeface="Helios"/>
              <a:buChar char="►"/>
            </a:pPr>
            <a:r>
              <a:rPr lang="ru-RU" dirty="0">
                <a:solidFill>
                  <a:srgbClr val="1C1C1C"/>
                </a:solidFill>
                <a:latin typeface="Arial"/>
              </a:rPr>
              <a:t>До 1 года</a:t>
            </a:r>
          </a:p>
          <a:p>
            <a:endParaRPr lang="en-US" dirty="0" smtClean="0">
              <a:solidFill>
                <a:srgbClr val="1C1C1C"/>
              </a:solidFill>
              <a:latin typeface="Arial"/>
            </a:endParaRPr>
          </a:p>
          <a:p>
            <a:endParaRPr lang="en-US" dirty="0" smtClean="0">
              <a:solidFill>
                <a:srgbClr val="1C1C1C"/>
              </a:solidFill>
              <a:latin typeface="Arial"/>
            </a:endParaRPr>
          </a:p>
          <a:p>
            <a:endParaRPr lang="ru-RU" sz="900" dirty="0">
              <a:solidFill>
                <a:srgbClr val="1C1C1C"/>
              </a:solidFill>
              <a:latin typeface="Arial"/>
            </a:endParaRPr>
          </a:p>
          <a:p>
            <a:pPr>
              <a:buSzPts val="700"/>
              <a:buFont typeface="Helios"/>
              <a:buChar char="►"/>
            </a:pPr>
            <a:r>
              <a:rPr lang="ru-RU" dirty="0">
                <a:solidFill>
                  <a:srgbClr val="1C1C1C"/>
                </a:solidFill>
                <a:latin typeface="Arial"/>
              </a:rPr>
              <a:t>Рубли РФ, доллары США, евро</a:t>
            </a:r>
          </a:p>
          <a:p>
            <a:endParaRPr lang="ru-RU" dirty="0">
              <a:solidFill>
                <a:srgbClr val="1C1C1C"/>
              </a:solidFill>
              <a:latin typeface="Arial"/>
            </a:endParaRPr>
          </a:p>
          <a:p>
            <a:endParaRPr lang="ru-RU" dirty="0">
              <a:solidFill>
                <a:srgbClr val="1C1C1C"/>
              </a:solidFill>
              <a:latin typeface="Arial"/>
            </a:endParaRPr>
          </a:p>
          <a:p>
            <a:pPr>
              <a:buSzPts val="700"/>
              <a:buFont typeface="Helios"/>
              <a:buChar char="►"/>
            </a:pPr>
            <a:r>
              <a:rPr lang="ru-RU" dirty="0">
                <a:solidFill>
                  <a:srgbClr val="1C1C1C"/>
                </a:solidFill>
                <a:latin typeface="Arial"/>
              </a:rPr>
              <a:t>26-28% в зависимости от валюты</a:t>
            </a:r>
          </a:p>
          <a:p>
            <a:endParaRPr lang="ru-RU" dirty="0">
              <a:solidFill>
                <a:srgbClr val="1C1C1C"/>
              </a:solidFill>
              <a:latin typeface="Arial"/>
            </a:endParaRPr>
          </a:p>
          <a:p>
            <a:endParaRPr lang="en-US" dirty="0" smtClean="0">
              <a:solidFill>
                <a:srgbClr val="1C1C1C"/>
              </a:solidFill>
              <a:latin typeface="Arial"/>
            </a:endParaRPr>
          </a:p>
          <a:p>
            <a:endParaRPr lang="ru-RU" dirty="0">
              <a:solidFill>
                <a:srgbClr val="1C1C1C"/>
              </a:solidFill>
              <a:latin typeface="Arial"/>
            </a:endParaRPr>
          </a:p>
          <a:p>
            <a:pPr>
              <a:buSzPts val="700"/>
              <a:buFont typeface="Helios"/>
              <a:buChar char="►"/>
            </a:pPr>
            <a:r>
              <a:rPr lang="ru-RU" dirty="0">
                <a:solidFill>
                  <a:srgbClr val="1C1C1C"/>
                </a:solidFill>
                <a:latin typeface="Arial"/>
              </a:rPr>
              <a:t>Наблюдение за ценами акций, входящими </a:t>
            </a:r>
            <a:endParaRPr lang="en-US" dirty="0" smtClean="0">
              <a:solidFill>
                <a:srgbClr val="1C1C1C"/>
              </a:solidFill>
              <a:latin typeface="Arial"/>
            </a:endParaRPr>
          </a:p>
          <a:p>
            <a:pPr>
              <a:buSzPts val="700"/>
            </a:pPr>
            <a:r>
              <a:rPr lang="ru-RU" dirty="0" smtClean="0">
                <a:solidFill>
                  <a:srgbClr val="1C1C1C"/>
                </a:solidFill>
                <a:latin typeface="Arial"/>
              </a:rPr>
              <a:t>в </a:t>
            </a:r>
            <a:r>
              <a:rPr lang="ru-RU" dirty="0">
                <a:solidFill>
                  <a:srgbClr val="1C1C1C"/>
                </a:solidFill>
                <a:latin typeface="Arial"/>
              </a:rPr>
              <a:t>ноту, по итогам четырёх кварталов </a:t>
            </a:r>
            <a:endParaRPr lang="en-US" dirty="0" smtClean="0">
              <a:solidFill>
                <a:srgbClr val="1C1C1C"/>
              </a:solidFill>
              <a:latin typeface="Arial"/>
            </a:endParaRPr>
          </a:p>
          <a:p>
            <a:pPr>
              <a:buSzPts val="700"/>
            </a:pPr>
            <a:r>
              <a:rPr lang="ru-RU" dirty="0" smtClean="0">
                <a:solidFill>
                  <a:srgbClr val="1C1C1C"/>
                </a:solidFill>
                <a:latin typeface="Arial"/>
              </a:rPr>
              <a:t>с </a:t>
            </a:r>
            <a:r>
              <a:rPr lang="ru-RU" dirty="0">
                <a:solidFill>
                  <a:srgbClr val="1C1C1C"/>
                </a:solidFill>
                <a:latin typeface="Arial"/>
              </a:rPr>
              <a:t>даты запуска</a:t>
            </a:r>
            <a:endParaRPr lang="en-US" dirty="0">
              <a:solidFill>
                <a:srgbClr val="1C1C1C"/>
              </a:solidFill>
              <a:latin typeface="Arial"/>
            </a:endParaRPr>
          </a:p>
          <a:p>
            <a:pPr>
              <a:buSzPts val="700"/>
              <a:buFont typeface="Helios"/>
              <a:buChar char="►"/>
            </a:pPr>
            <a:r>
              <a:rPr lang="ru-RU" dirty="0">
                <a:solidFill>
                  <a:srgbClr val="1C1C1C"/>
                </a:solidFill>
                <a:latin typeface="Arial"/>
              </a:rPr>
              <a:t>Определение варианта выплат по ноте </a:t>
            </a:r>
            <a:endParaRPr lang="en-US" dirty="0" smtClean="0">
              <a:solidFill>
                <a:srgbClr val="1C1C1C"/>
              </a:solidFill>
              <a:latin typeface="Arial"/>
            </a:endParaRPr>
          </a:p>
          <a:p>
            <a:pPr>
              <a:buSzPts val="700"/>
            </a:pPr>
            <a:r>
              <a:rPr lang="ru-RU" dirty="0" smtClean="0">
                <a:solidFill>
                  <a:srgbClr val="1C1C1C"/>
                </a:solidFill>
                <a:latin typeface="Arial"/>
              </a:rPr>
              <a:t>в </a:t>
            </a:r>
            <a:r>
              <a:rPr lang="ru-RU" dirty="0">
                <a:solidFill>
                  <a:srgbClr val="1C1C1C"/>
                </a:solidFill>
                <a:latin typeface="Arial"/>
              </a:rPr>
              <a:t>зависимости от их динамики</a:t>
            </a:r>
          </a:p>
          <a:p>
            <a:endParaRPr lang="en-US" dirty="0" smtClean="0">
              <a:solidFill>
                <a:srgbClr val="1C1C1C"/>
              </a:solidFill>
              <a:latin typeface="Arial"/>
            </a:endParaRPr>
          </a:p>
          <a:p>
            <a:endParaRPr lang="en-US" dirty="0" smtClean="0">
              <a:solidFill>
                <a:srgbClr val="1C1C1C"/>
              </a:solidFill>
              <a:latin typeface="Arial"/>
            </a:endParaRPr>
          </a:p>
          <a:p>
            <a:endParaRPr lang="ru-RU" dirty="0">
              <a:solidFill>
                <a:srgbClr val="1C1C1C"/>
              </a:solidFill>
              <a:latin typeface="Arial"/>
            </a:endParaRPr>
          </a:p>
          <a:p>
            <a:pPr>
              <a:buSzPts val="700"/>
              <a:buFont typeface="Helios"/>
              <a:buChar char="►"/>
            </a:pPr>
            <a:r>
              <a:rPr lang="ru-RU" dirty="0">
                <a:solidFill>
                  <a:srgbClr val="1C1C1C"/>
                </a:solidFill>
                <a:latin typeface="Arial"/>
              </a:rPr>
              <a:t>Возврат 100% инвестированной суммы + купон</a:t>
            </a:r>
          </a:p>
          <a:p>
            <a:pPr>
              <a:buSzPts val="700"/>
              <a:buFont typeface="Helios"/>
              <a:buChar char="►"/>
            </a:pPr>
            <a:r>
              <a:rPr lang="ru-RU" dirty="0">
                <a:solidFill>
                  <a:srgbClr val="1C1C1C"/>
                </a:solidFill>
                <a:latin typeface="Arial"/>
              </a:rPr>
              <a:t>Возврат 100% инвестированной суммы + ½ купона</a:t>
            </a:r>
          </a:p>
          <a:p>
            <a:pPr>
              <a:buSzPts val="700"/>
              <a:buFont typeface="Helios"/>
              <a:buChar char="►"/>
            </a:pPr>
            <a:r>
              <a:rPr lang="ru-RU" dirty="0">
                <a:solidFill>
                  <a:srgbClr val="1C1C1C"/>
                </a:solidFill>
                <a:latin typeface="Arial"/>
              </a:rPr>
              <a:t>Получение пакета акций по цене на дату </a:t>
            </a:r>
            <a:endParaRPr lang="en-US" dirty="0" smtClean="0">
              <a:solidFill>
                <a:srgbClr val="1C1C1C"/>
              </a:solidFill>
              <a:latin typeface="Arial"/>
            </a:endParaRPr>
          </a:p>
          <a:p>
            <a:pPr>
              <a:buSzPts val="700"/>
            </a:pPr>
            <a:r>
              <a:rPr lang="ru-RU" dirty="0" smtClean="0">
                <a:solidFill>
                  <a:srgbClr val="1C1C1C"/>
                </a:solidFill>
                <a:latin typeface="Arial"/>
              </a:rPr>
              <a:t>запуска </a:t>
            </a:r>
            <a:r>
              <a:rPr lang="ru-RU" dirty="0">
                <a:solidFill>
                  <a:srgbClr val="1C1C1C"/>
                </a:solidFill>
                <a:latin typeface="Arial"/>
              </a:rPr>
              <a:t>ноты</a:t>
            </a:r>
          </a:p>
        </p:txBody>
      </p:sp>
      <p:sp>
        <p:nvSpPr>
          <p:cNvPr id="17" name="Номер слайда 4"/>
          <p:cNvSpPr txBox="1">
            <a:spLocks/>
          </p:cNvSpPr>
          <p:nvPr/>
        </p:nvSpPr>
        <p:spPr bwMode="auto">
          <a:xfrm>
            <a:off x="8507413" y="271463"/>
            <a:ext cx="1804987" cy="74453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4056" tIns="52026" rIns="104056" bIns="5202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DCF380-8B93-4BCA-AB5A-A38A8738ECF6}" type="slidenum">
              <a:rPr kumimoji="0" lang="ru-RU" sz="55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55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2112964" y="1338263"/>
            <a:ext cx="8461375" cy="1703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05" tIns="45703" rIns="91405" bIns="45703"/>
          <a:lstStyle/>
          <a:p>
            <a:pPr marL="266667" indent="-266667" algn="just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Helios" charset="-52"/>
              <a:buChar char="►"/>
            </a:pPr>
            <a:r>
              <a:rPr lang="ru-RU" b="0" dirty="0">
                <a:solidFill>
                  <a:schemeClr val="tx1"/>
                </a:solidFill>
              </a:rPr>
              <a:t>Всего отзывных нот погашено: 28</a:t>
            </a:r>
          </a:p>
          <a:p>
            <a:pPr marL="266667" indent="-266667" algn="just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Helios" charset="-52"/>
              <a:buChar char="►"/>
            </a:pPr>
            <a:endParaRPr lang="ru-RU" b="0" dirty="0">
              <a:solidFill>
                <a:schemeClr val="tx1"/>
              </a:solidFill>
            </a:endParaRPr>
          </a:p>
          <a:p>
            <a:pPr marL="788104" lvl="1" indent="-266667" algn="just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Helios" charset="-52"/>
              <a:buChar char="►"/>
            </a:pPr>
            <a:r>
              <a:rPr lang="ru-RU" b="0" dirty="0">
                <a:solidFill>
                  <a:schemeClr val="tx1"/>
                </a:solidFill>
              </a:rPr>
              <a:t>По первому сценарию (возврат 100% инвестированных средств + купон): </a:t>
            </a:r>
            <a:r>
              <a:rPr lang="ru-RU" dirty="0">
                <a:solidFill>
                  <a:schemeClr val="tx1"/>
                </a:solidFill>
              </a:rPr>
              <a:t>19</a:t>
            </a:r>
          </a:p>
          <a:p>
            <a:pPr marL="788104" lvl="1" indent="-266667" algn="just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Helios" charset="-52"/>
              <a:buChar char="►"/>
            </a:pPr>
            <a:r>
              <a:rPr lang="ru-RU" b="0" dirty="0">
                <a:solidFill>
                  <a:schemeClr val="tx1"/>
                </a:solidFill>
              </a:rPr>
              <a:t>По второму сценарию (возврат 100% инвестированных средств + ½ купона): </a:t>
            </a:r>
            <a:r>
              <a:rPr lang="ru-RU" dirty="0">
                <a:solidFill>
                  <a:schemeClr val="tx1"/>
                </a:solidFill>
              </a:rPr>
              <a:t>9</a:t>
            </a:r>
          </a:p>
          <a:p>
            <a:pPr marL="788104" lvl="1" indent="-266667" algn="just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Helios" charset="-52"/>
              <a:buChar char="►"/>
            </a:pPr>
            <a:r>
              <a:rPr lang="ru-RU" b="0" dirty="0">
                <a:solidFill>
                  <a:schemeClr val="tx1"/>
                </a:solidFill>
              </a:rPr>
              <a:t>По третьему сценарию (получения пакета акций по цене на дату запуска): </a:t>
            </a:r>
            <a:r>
              <a:rPr lang="ru-RU" dirty="0">
                <a:solidFill>
                  <a:schemeClr val="tx1"/>
                </a:solidFill>
              </a:rPr>
              <a:t>0</a:t>
            </a:r>
          </a:p>
          <a:p>
            <a:pPr marL="788104" lvl="1" indent="-266667" algn="just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Helios" charset="-52"/>
              <a:buChar char="►"/>
            </a:pPr>
            <a:endParaRPr lang="ru-RU" b="0" dirty="0">
              <a:solidFill>
                <a:schemeClr val="tx1"/>
              </a:solidFill>
            </a:endParaRPr>
          </a:p>
          <a:p>
            <a:pPr marL="788104" lvl="1" indent="-266667" algn="just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Helios" charset="-52"/>
              <a:buChar char="►"/>
            </a:pPr>
            <a:endParaRPr lang="ru-RU" b="0" dirty="0">
              <a:solidFill>
                <a:schemeClr val="tx1"/>
              </a:solidFill>
            </a:endParaRPr>
          </a:p>
          <a:p>
            <a:pPr marL="266667" lvl="1" indent="-266667" algn="just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Helios" charset="-52"/>
              <a:buChar char="►"/>
            </a:pPr>
            <a:r>
              <a:rPr lang="ru-RU" b="0" dirty="0">
                <a:solidFill>
                  <a:schemeClr val="tx1"/>
                </a:solidFill>
              </a:rPr>
              <a:t>В настоящее время отзывных нот в работе: </a:t>
            </a:r>
            <a:r>
              <a:rPr lang="en-US" dirty="0" smtClean="0">
                <a:solidFill>
                  <a:schemeClr val="tx1"/>
                </a:solidFill>
              </a:rPr>
              <a:t>1</a:t>
            </a:r>
            <a:r>
              <a:rPr lang="ru-RU" dirty="0" smtClean="0">
                <a:solidFill>
                  <a:schemeClr val="tx1"/>
                </a:solidFill>
              </a:rPr>
              <a:t>69</a:t>
            </a:r>
            <a:endParaRPr lang="ru-RU" dirty="0">
              <a:solidFill>
                <a:schemeClr val="tx1"/>
              </a:solidFill>
            </a:endParaRPr>
          </a:p>
          <a:p>
            <a:pPr marL="266667" lvl="1" indent="-266667" algn="just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Helios" charset="-52"/>
              <a:buChar char="►"/>
            </a:pPr>
            <a:endParaRPr lang="ru-RU" b="0" dirty="0">
              <a:solidFill>
                <a:schemeClr val="tx1"/>
              </a:solidFill>
            </a:endParaRPr>
          </a:p>
          <a:p>
            <a:pPr marL="266667" lvl="1" indent="-266667" algn="just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Helios" charset="-52"/>
              <a:buChar char="►"/>
            </a:pPr>
            <a:endParaRPr lang="ru-RU" b="0" dirty="0">
              <a:solidFill>
                <a:schemeClr val="tx1"/>
              </a:solidFill>
            </a:endParaRPr>
          </a:p>
          <a:p>
            <a:pPr marL="266667" lvl="1" indent="-266667" algn="just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Helios" charset="-52"/>
              <a:buChar char="►"/>
            </a:pPr>
            <a:r>
              <a:rPr lang="ru-RU" b="0" dirty="0">
                <a:solidFill>
                  <a:schemeClr val="tx1"/>
                </a:solidFill>
              </a:rPr>
              <a:t>Доступных к докупке: </a:t>
            </a:r>
            <a:r>
              <a:rPr lang="en-US" dirty="0" smtClean="0">
                <a:solidFill>
                  <a:schemeClr val="tx1"/>
                </a:solidFill>
              </a:rPr>
              <a:t>9</a:t>
            </a:r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  <a:p>
            <a:pPr marL="266667" lvl="1" indent="-266667" algn="just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endParaRPr lang="ru-RU" b="0" dirty="0">
              <a:solidFill>
                <a:schemeClr val="tx1"/>
              </a:solidFill>
            </a:endParaRPr>
          </a:p>
          <a:p>
            <a:pPr marL="266667" lvl="1" indent="-266667" algn="just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endParaRPr lang="ru-RU" dirty="0"/>
          </a:p>
          <a:p>
            <a:pPr marL="788104" lvl="1" indent="-266667" algn="just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r>
              <a:rPr lang="ru-RU" dirty="0"/>
              <a:t> </a:t>
            </a:r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2120901" y="4514850"/>
            <a:ext cx="7794625" cy="1881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05" tIns="45703" rIns="91405" bIns="45703"/>
          <a:lstStyle/>
          <a:p>
            <a:pPr marL="266667" indent="-266667">
              <a:spcBef>
                <a:spcPct val="20000"/>
              </a:spcBef>
              <a:buClr>
                <a:schemeClr val="tx2"/>
              </a:buClr>
              <a:buSzPct val="60000"/>
              <a:buFont typeface="Helios" charset="-52"/>
              <a:buChar char="►"/>
            </a:pPr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2117726" y="3078164"/>
            <a:ext cx="8418513" cy="693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05" tIns="45703" rIns="91405" bIns="45703"/>
          <a:lstStyle/>
          <a:p>
            <a:pPr marL="266667" indent="-266667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Helios" charset="-52"/>
              <a:buChar char="►"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272" name="Rectangle 17"/>
          <p:cNvSpPr>
            <a:spLocks noGrp="1" noChangeArrowheads="1"/>
          </p:cNvSpPr>
          <p:nvPr>
            <p:ph type="title"/>
          </p:nvPr>
        </p:nvSpPr>
        <p:spPr>
          <a:xfrm>
            <a:off x="2352675" y="402529"/>
            <a:ext cx="7526338" cy="428431"/>
          </a:xfrm>
        </p:spPr>
        <p:txBody>
          <a:bodyPr lIns="104249" tIns="52124" rIns="104249" bIns="52124"/>
          <a:lstStyle/>
          <a:p>
            <a:pPr eaLnBrk="1" hangingPunct="1">
              <a:defRPr/>
            </a:pPr>
            <a:r>
              <a:rPr lang="ru-RU" sz="2100" kern="1200" dirty="0" smtClean="0">
                <a:latin typeface="Arial" pitchFamily="34" charset="0"/>
                <a:ea typeface="+mn-ea"/>
                <a:cs typeface="Arial" pitchFamily="34" charset="0"/>
              </a:rPr>
              <a:t>СТАТИСТИКА ПО СТРУКТУРНЫМ НОТАМ</a:t>
            </a:r>
            <a:endParaRPr lang="ru-RU" sz="2100" kern="1200" dirty="0" smtClean="0">
              <a:ea typeface="+mn-ea"/>
              <a:cs typeface="+mn-cs"/>
            </a:endParaRPr>
          </a:p>
        </p:txBody>
      </p:sp>
      <p:pic>
        <p:nvPicPr>
          <p:cNvPr id="8" name="Рисунок 14" descr="mi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1210" y="4646057"/>
            <a:ext cx="4009430" cy="2404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507413" y="271463"/>
            <a:ext cx="1804987" cy="744537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56DCF380-8B93-4BCA-AB5A-A38A8738ECF6}" type="slidenum">
              <a:rPr lang="ru-RU" sz="5500" b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25</a:t>
            </a:fld>
            <a:endParaRPr lang="ru-RU" sz="55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42"/>
          <p:cNvSpPr>
            <a:spLocks/>
          </p:cNvSpPr>
          <p:nvPr/>
        </p:nvSpPr>
        <p:spPr bwMode="auto">
          <a:xfrm>
            <a:off x="3544888" y="4389438"/>
            <a:ext cx="1371600" cy="73025"/>
          </a:xfrm>
          <a:custGeom>
            <a:avLst/>
            <a:gdLst>
              <a:gd name="T0" fmla="*/ 0 w 347"/>
              <a:gd name="T1" fmla="*/ 0 h 1501"/>
              <a:gd name="T2" fmla="*/ 2147483647 w 347"/>
              <a:gd name="T3" fmla="*/ 0 h 1501"/>
              <a:gd name="T4" fmla="*/ 2147483647 w 347"/>
              <a:gd name="T5" fmla="*/ 0 h 1501"/>
              <a:gd name="T6" fmla="*/ 2147483647 w 347"/>
              <a:gd name="T7" fmla="*/ 0 h 1501"/>
              <a:gd name="T8" fmla="*/ 2147483647 w 347"/>
              <a:gd name="T9" fmla="*/ 0 h 1501"/>
              <a:gd name="T10" fmla="*/ 2147483647 w 347"/>
              <a:gd name="T11" fmla="*/ 0 h 1501"/>
              <a:gd name="T12" fmla="*/ 2147483647 w 347"/>
              <a:gd name="T13" fmla="*/ 0 h 1501"/>
              <a:gd name="T14" fmla="*/ 2147483647 w 347"/>
              <a:gd name="T15" fmla="*/ 0 h 1501"/>
              <a:gd name="T16" fmla="*/ 2147483647 w 347"/>
              <a:gd name="T17" fmla="*/ 0 h 1501"/>
              <a:gd name="T18" fmla="*/ 2147483647 w 347"/>
              <a:gd name="T19" fmla="*/ 0 h 1501"/>
              <a:gd name="T20" fmla="*/ 2147483647 w 347"/>
              <a:gd name="T21" fmla="*/ 0 h 1501"/>
              <a:gd name="T22" fmla="*/ 2147483647 w 347"/>
              <a:gd name="T23" fmla="*/ 0 h 1501"/>
              <a:gd name="T24" fmla="*/ 2147483647 w 347"/>
              <a:gd name="T25" fmla="*/ 0 h 150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47"/>
              <a:gd name="T40" fmla="*/ 0 h 1501"/>
              <a:gd name="T41" fmla="*/ 347 w 347"/>
              <a:gd name="T42" fmla="*/ 1501 h 150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47" h="1501">
                <a:moveTo>
                  <a:pt x="0" y="0"/>
                </a:moveTo>
                <a:lnTo>
                  <a:pt x="29" y="0"/>
                </a:lnTo>
                <a:lnTo>
                  <a:pt x="58" y="0"/>
                </a:lnTo>
                <a:lnTo>
                  <a:pt x="87" y="0"/>
                </a:lnTo>
                <a:lnTo>
                  <a:pt x="116" y="0"/>
                </a:lnTo>
                <a:lnTo>
                  <a:pt x="145" y="0"/>
                </a:lnTo>
                <a:lnTo>
                  <a:pt x="174" y="0"/>
                </a:lnTo>
                <a:lnTo>
                  <a:pt x="202" y="0"/>
                </a:lnTo>
                <a:lnTo>
                  <a:pt x="231" y="0"/>
                </a:lnTo>
                <a:lnTo>
                  <a:pt x="260" y="0"/>
                </a:lnTo>
                <a:lnTo>
                  <a:pt x="289" y="0"/>
                </a:lnTo>
                <a:lnTo>
                  <a:pt x="318" y="0"/>
                </a:lnTo>
                <a:lnTo>
                  <a:pt x="347" y="0"/>
                </a:lnTo>
              </a:path>
            </a:pathLst>
          </a:custGeom>
          <a:noFill/>
          <a:ln w="20638">
            <a:solidFill>
              <a:schemeClr val="tx1">
                <a:lumMod val="60000"/>
                <a:lumOff val="40000"/>
              </a:schemeClr>
            </a:solidFill>
            <a:prstDash val="sys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2357438" y="495536"/>
            <a:ext cx="5954712" cy="415454"/>
          </a:xfrm>
        </p:spPr>
        <p:txBody>
          <a:bodyPr/>
          <a:lstStyle/>
          <a:p>
            <a:pPr eaLnBrk="1" hangingPunct="1">
              <a:defRPr/>
            </a:pPr>
            <a:r>
              <a:rPr lang="ru-RU" sz="2100" kern="1200" dirty="0" smtClean="0">
                <a:latin typeface="Arial" pitchFamily="34" charset="0"/>
                <a:ea typeface="+mn-ea"/>
                <a:cs typeface="Arial" pitchFamily="34" charset="0"/>
              </a:rPr>
              <a:t>ПРИНЦИП РАБОТЫ РАДУЖНОЙ СТРАТЕГИИ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56DCF380-8B93-4BCA-AB5A-A38A8738ECF6}" type="slidenum">
              <a:rPr lang="ru-RU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28838" y="1282700"/>
            <a:ext cx="8091487" cy="523875"/>
          </a:xfrm>
          <a:prstGeom prst="rect">
            <a:avLst/>
          </a:prstGeom>
        </p:spPr>
        <p:txBody>
          <a:bodyPr/>
          <a:lstStyle/>
          <a:p>
            <a:pPr marL="269875" indent="-269875" defTabSz="1042988">
              <a:spcBef>
                <a:spcPct val="20000"/>
              </a:spcBef>
              <a:buClr>
                <a:srgbClr val="CC0000"/>
              </a:buClr>
              <a:buSzPct val="60000"/>
              <a:buFont typeface="Helios" charset="0"/>
              <a:buChar char="►"/>
              <a:defRPr/>
            </a:pPr>
            <a:endParaRPr lang="ru-RU" sz="1600" b="0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5366" name="TextBox 10"/>
          <p:cNvSpPr txBox="1">
            <a:spLocks noChangeArrowheads="1"/>
          </p:cNvSpPr>
          <p:nvPr/>
        </p:nvSpPr>
        <p:spPr bwMode="auto">
          <a:xfrm>
            <a:off x="1168400" y="1214438"/>
            <a:ext cx="1042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Корзины*</a:t>
            </a:r>
          </a:p>
        </p:txBody>
      </p:sp>
      <p:sp>
        <p:nvSpPr>
          <p:cNvPr id="15367" name="TextBox 11"/>
          <p:cNvSpPr txBox="1">
            <a:spLocks noChangeArrowheads="1"/>
          </p:cNvSpPr>
          <p:nvPr/>
        </p:nvSpPr>
        <p:spPr bwMode="auto">
          <a:xfrm>
            <a:off x="3514725" y="1223963"/>
            <a:ext cx="1247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Доходность</a:t>
            </a:r>
          </a:p>
        </p:txBody>
      </p:sp>
      <p:sp>
        <p:nvSpPr>
          <p:cNvPr id="15368" name="TextBox 12"/>
          <p:cNvSpPr txBox="1">
            <a:spLocks noChangeArrowheads="1"/>
          </p:cNvSpPr>
          <p:nvPr/>
        </p:nvSpPr>
        <p:spPr bwMode="auto">
          <a:xfrm>
            <a:off x="5002213" y="1220788"/>
            <a:ext cx="5376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Упорядочивание и итоговые доли участия</a:t>
            </a:r>
          </a:p>
        </p:txBody>
      </p:sp>
      <p:sp>
        <p:nvSpPr>
          <p:cNvPr id="15369" name="Прямоугольник 14"/>
          <p:cNvSpPr>
            <a:spLocks noChangeArrowheads="1"/>
          </p:cNvSpPr>
          <p:nvPr/>
        </p:nvSpPr>
        <p:spPr bwMode="auto">
          <a:xfrm>
            <a:off x="379413" y="1504950"/>
            <a:ext cx="2616200" cy="1220788"/>
          </a:xfrm>
          <a:prstGeom prst="rect">
            <a:avLst/>
          </a:prstGeom>
          <a:solidFill>
            <a:srgbClr val="C00000"/>
          </a:solidFill>
          <a:ln w="3175" algn="ctr">
            <a:solidFill>
              <a:srgbClr val="C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defTabSz="1042988">
              <a:spcBef>
                <a:spcPts val="400"/>
              </a:spcBef>
            </a:pPr>
            <a:r>
              <a:rPr lang="ru-RU" sz="1200">
                <a:solidFill>
                  <a:schemeClr val="bg1"/>
                </a:solidFill>
              </a:rPr>
              <a:t>НЕФТЕГАЗОВАЯ</a:t>
            </a:r>
            <a:endParaRPr lang="en-US" sz="1200">
              <a:solidFill>
                <a:schemeClr val="bg1"/>
              </a:solidFill>
            </a:endParaRPr>
          </a:p>
          <a:p>
            <a:pPr defTabSz="1042988">
              <a:spcBef>
                <a:spcPts val="400"/>
              </a:spcBef>
            </a:pPr>
            <a:r>
              <a:rPr lang="ru-RU" sz="1200">
                <a:solidFill>
                  <a:schemeClr val="bg1"/>
                </a:solidFill>
              </a:rPr>
              <a:t>Газпром</a:t>
            </a:r>
          </a:p>
          <a:p>
            <a:pPr defTabSz="1042988">
              <a:spcBef>
                <a:spcPts val="400"/>
              </a:spcBef>
            </a:pPr>
            <a:r>
              <a:rPr lang="ru-RU" sz="1200">
                <a:solidFill>
                  <a:schemeClr val="bg1"/>
                </a:solidFill>
              </a:rPr>
              <a:t>Сургутнефтегаз (ао)</a:t>
            </a:r>
          </a:p>
          <a:p>
            <a:pPr defTabSz="1042988">
              <a:spcBef>
                <a:spcPts val="400"/>
              </a:spcBef>
            </a:pPr>
            <a:r>
              <a:rPr lang="ru-RU" sz="1200">
                <a:solidFill>
                  <a:schemeClr val="bg1"/>
                </a:solidFill>
              </a:rPr>
              <a:t>Роснефть</a:t>
            </a:r>
          </a:p>
          <a:p>
            <a:pPr defTabSz="1042988">
              <a:spcBef>
                <a:spcPts val="400"/>
              </a:spcBef>
            </a:pPr>
            <a:r>
              <a:rPr lang="ru-RU" sz="1200">
                <a:solidFill>
                  <a:schemeClr val="bg1"/>
                </a:solidFill>
              </a:rPr>
              <a:t>ЛУКОЙЛ</a:t>
            </a:r>
          </a:p>
        </p:txBody>
      </p:sp>
      <p:sp>
        <p:nvSpPr>
          <p:cNvPr id="15370" name="Прямоугольник 15"/>
          <p:cNvSpPr>
            <a:spLocks noChangeArrowheads="1"/>
          </p:cNvSpPr>
          <p:nvPr/>
        </p:nvSpPr>
        <p:spPr bwMode="auto">
          <a:xfrm>
            <a:off x="379413" y="2781300"/>
            <a:ext cx="2616200" cy="1220788"/>
          </a:xfrm>
          <a:prstGeom prst="rect">
            <a:avLst/>
          </a:prstGeom>
          <a:solidFill>
            <a:srgbClr val="7030A0"/>
          </a:solidFill>
          <a:ln w="3175" algn="ctr">
            <a:solidFill>
              <a:srgbClr val="7030A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defTabSz="1042988">
              <a:spcBef>
                <a:spcPts val="400"/>
              </a:spcBef>
            </a:pPr>
            <a:r>
              <a:rPr lang="ru-RU" sz="1200">
                <a:solidFill>
                  <a:schemeClr val="bg1"/>
                </a:solidFill>
              </a:rPr>
              <a:t>МЕТАЛЛУРГИЧЕСКАЯ</a:t>
            </a:r>
          </a:p>
          <a:p>
            <a:pPr defTabSz="1042988">
              <a:spcBef>
                <a:spcPts val="400"/>
              </a:spcBef>
            </a:pPr>
            <a:r>
              <a:rPr lang="ru-RU" sz="1200">
                <a:solidFill>
                  <a:schemeClr val="bg1"/>
                </a:solidFill>
              </a:rPr>
              <a:t>ГМК «Норильский Никель»</a:t>
            </a:r>
          </a:p>
          <a:p>
            <a:pPr defTabSz="1042988">
              <a:spcBef>
                <a:spcPts val="400"/>
              </a:spcBef>
            </a:pPr>
            <a:r>
              <a:rPr lang="ru-RU" sz="1200">
                <a:solidFill>
                  <a:schemeClr val="bg1"/>
                </a:solidFill>
              </a:rPr>
              <a:t>Мечел</a:t>
            </a:r>
          </a:p>
          <a:p>
            <a:pPr defTabSz="1042988">
              <a:spcBef>
                <a:spcPts val="400"/>
              </a:spcBef>
            </a:pPr>
            <a:r>
              <a:rPr lang="ru-RU" sz="1200">
                <a:solidFill>
                  <a:schemeClr val="bg1"/>
                </a:solidFill>
              </a:rPr>
              <a:t>Евраз Групп</a:t>
            </a:r>
          </a:p>
          <a:p>
            <a:pPr defTabSz="1042988">
              <a:spcBef>
                <a:spcPts val="400"/>
              </a:spcBef>
            </a:pPr>
            <a:r>
              <a:rPr lang="ru-RU" sz="1200">
                <a:solidFill>
                  <a:schemeClr val="bg1"/>
                </a:solidFill>
              </a:rPr>
              <a:t>Северсталь</a:t>
            </a:r>
          </a:p>
        </p:txBody>
      </p:sp>
      <p:sp>
        <p:nvSpPr>
          <p:cNvPr id="15371" name="Прямоугольник 16"/>
          <p:cNvSpPr>
            <a:spLocks noChangeArrowheads="1"/>
          </p:cNvSpPr>
          <p:nvPr/>
        </p:nvSpPr>
        <p:spPr bwMode="auto">
          <a:xfrm>
            <a:off x="379413" y="4057650"/>
            <a:ext cx="2616200" cy="1220788"/>
          </a:xfrm>
          <a:prstGeom prst="rect">
            <a:avLst/>
          </a:prstGeom>
          <a:solidFill>
            <a:srgbClr val="00B050"/>
          </a:solidFill>
          <a:ln w="3175" algn="ctr">
            <a:solidFill>
              <a:srgbClr val="00B05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defTabSz="1042988">
              <a:spcBef>
                <a:spcPts val="400"/>
              </a:spcBef>
            </a:pPr>
            <a:r>
              <a:rPr lang="ru-RU" sz="1200">
                <a:solidFill>
                  <a:schemeClr val="bg1"/>
                </a:solidFill>
              </a:rPr>
              <a:t>ФИНАНСОВАЯ</a:t>
            </a:r>
          </a:p>
          <a:p>
            <a:pPr defTabSz="1042988">
              <a:spcBef>
                <a:spcPts val="400"/>
              </a:spcBef>
            </a:pPr>
            <a:endParaRPr lang="en-US" sz="1200">
              <a:solidFill>
                <a:schemeClr val="bg1"/>
              </a:solidFill>
            </a:endParaRPr>
          </a:p>
          <a:p>
            <a:pPr defTabSz="1042988">
              <a:spcBef>
                <a:spcPts val="400"/>
              </a:spcBef>
            </a:pPr>
            <a:r>
              <a:rPr lang="ru-RU" sz="1200">
                <a:solidFill>
                  <a:schemeClr val="bg1"/>
                </a:solidFill>
              </a:rPr>
              <a:t>Сбербанк (ао)</a:t>
            </a:r>
          </a:p>
          <a:p>
            <a:pPr defTabSz="1042988">
              <a:spcBef>
                <a:spcPts val="400"/>
              </a:spcBef>
            </a:pPr>
            <a:r>
              <a:rPr lang="ru-RU" sz="1200">
                <a:solidFill>
                  <a:schemeClr val="bg1"/>
                </a:solidFill>
              </a:rPr>
              <a:t>ВТБ</a:t>
            </a:r>
            <a:endParaRPr lang="en-US" sz="1200">
              <a:solidFill>
                <a:schemeClr val="bg1"/>
              </a:solidFill>
            </a:endParaRPr>
          </a:p>
          <a:p>
            <a:pPr defTabSz="1042988">
              <a:spcBef>
                <a:spcPts val="400"/>
              </a:spcBef>
            </a:pPr>
            <a:endParaRPr lang="ru-RU" sz="120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376238" y="5337175"/>
            <a:ext cx="2616200" cy="1220788"/>
          </a:xfrm>
          <a:prstGeom prst="rect">
            <a:avLst/>
          </a:prstGeom>
          <a:solidFill>
            <a:srgbClr val="CC6600"/>
          </a:solidFill>
          <a:ln w="3175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defTabSz="1042988">
              <a:spcBef>
                <a:spcPts val="400"/>
              </a:spcBef>
              <a:defRPr/>
            </a:pPr>
            <a:r>
              <a:rPr lang="ru-RU" sz="1200" dirty="0">
                <a:solidFill>
                  <a:schemeClr val="bg1"/>
                </a:solidFill>
              </a:rPr>
              <a:t>ТЕЛЕКОММУНИКАЦИОННАЯ</a:t>
            </a:r>
            <a:endParaRPr lang="en-US" sz="1200" dirty="0">
              <a:solidFill>
                <a:schemeClr val="bg1"/>
              </a:solidFill>
            </a:endParaRPr>
          </a:p>
          <a:p>
            <a:pPr defTabSz="1042988">
              <a:spcBef>
                <a:spcPts val="400"/>
              </a:spcBef>
              <a:defRPr/>
            </a:pPr>
            <a:endParaRPr lang="ru-RU" sz="1200" dirty="0">
              <a:solidFill>
                <a:schemeClr val="bg1"/>
              </a:solidFill>
            </a:endParaRPr>
          </a:p>
          <a:p>
            <a:pPr defTabSz="1042988">
              <a:spcBef>
                <a:spcPts val="400"/>
              </a:spcBef>
              <a:defRPr/>
            </a:pPr>
            <a:r>
              <a:rPr lang="ru-RU" sz="1200" dirty="0">
                <a:solidFill>
                  <a:schemeClr val="bg1"/>
                </a:solidFill>
              </a:rPr>
              <a:t>Вымпелком</a:t>
            </a:r>
          </a:p>
          <a:p>
            <a:pPr defTabSz="1042988">
              <a:spcBef>
                <a:spcPts val="400"/>
              </a:spcBef>
              <a:defRPr/>
            </a:pPr>
            <a:r>
              <a:rPr lang="ru-RU" sz="1200" dirty="0">
                <a:solidFill>
                  <a:schemeClr val="bg1"/>
                </a:solidFill>
              </a:rPr>
              <a:t>МТС</a:t>
            </a:r>
            <a:endParaRPr lang="en-US" sz="1200" dirty="0">
              <a:solidFill>
                <a:schemeClr val="bg1"/>
              </a:solidFill>
            </a:endParaRPr>
          </a:p>
          <a:p>
            <a:pPr defTabSz="1042988">
              <a:spcBef>
                <a:spcPts val="400"/>
              </a:spcBef>
              <a:defRPr/>
            </a:pPr>
            <a:endParaRPr lang="ru-RU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373" name="Содержимое 9"/>
          <p:cNvSpPr>
            <a:spLocks noGrp="1"/>
          </p:cNvSpPr>
          <p:nvPr>
            <p:ph sz="quarter" idx="15"/>
          </p:nvPr>
        </p:nvSpPr>
        <p:spPr>
          <a:xfrm>
            <a:off x="361950" y="6999288"/>
            <a:ext cx="4175125" cy="260350"/>
          </a:xfrm>
        </p:spPr>
        <p:txBody>
          <a:bodyPr/>
          <a:lstStyle/>
          <a:p>
            <a:pPr>
              <a:buFont typeface="Helios"/>
              <a:buNone/>
            </a:pPr>
            <a:r>
              <a:rPr lang="ru-RU" sz="1100" smtClean="0"/>
              <a:t>*  - Акции участвуют в корзинах с одинаковыми весами</a:t>
            </a:r>
          </a:p>
        </p:txBody>
      </p:sp>
      <p:cxnSp>
        <p:nvCxnSpPr>
          <p:cNvPr id="15374" name="Прямая соединительная линия 25"/>
          <p:cNvCxnSpPr>
            <a:cxnSpLocks noChangeShapeType="1"/>
          </p:cNvCxnSpPr>
          <p:nvPr/>
        </p:nvCxnSpPr>
        <p:spPr bwMode="auto">
          <a:xfrm rot="10800000">
            <a:off x="403225" y="6929438"/>
            <a:ext cx="1112838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5375" name="Line 17"/>
          <p:cNvSpPr>
            <a:spLocks noChangeShapeType="1"/>
          </p:cNvSpPr>
          <p:nvPr/>
        </p:nvSpPr>
        <p:spPr bwMode="auto">
          <a:xfrm>
            <a:off x="3548063" y="5022850"/>
            <a:ext cx="1404937" cy="1588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>
            <a:off x="4897438" y="4283075"/>
            <a:ext cx="1587" cy="828675"/>
          </a:xfrm>
          <a:prstGeom prst="line">
            <a:avLst/>
          </a:prstGeom>
          <a:noFill/>
          <a:ln w="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Helios" charset="0"/>
            </a:endParaRPr>
          </a:p>
        </p:txBody>
      </p:sp>
      <p:sp>
        <p:nvSpPr>
          <p:cNvPr id="15377" name="Line 26"/>
          <p:cNvSpPr>
            <a:spLocks noChangeShapeType="1"/>
          </p:cNvSpPr>
          <p:nvPr/>
        </p:nvSpPr>
        <p:spPr bwMode="auto">
          <a:xfrm>
            <a:off x="3546475" y="4286250"/>
            <a:ext cx="1588" cy="828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8" name="Freeform 42"/>
          <p:cNvSpPr>
            <a:spLocks/>
          </p:cNvSpPr>
          <p:nvPr/>
        </p:nvSpPr>
        <p:spPr bwMode="auto">
          <a:xfrm>
            <a:off x="3551238" y="5026025"/>
            <a:ext cx="1371600" cy="71438"/>
          </a:xfrm>
          <a:custGeom>
            <a:avLst/>
            <a:gdLst>
              <a:gd name="T0" fmla="*/ 0 w 347"/>
              <a:gd name="T1" fmla="*/ 0 h 1501"/>
              <a:gd name="T2" fmla="*/ 2147483647 w 347"/>
              <a:gd name="T3" fmla="*/ 0 h 1501"/>
              <a:gd name="T4" fmla="*/ 2147483647 w 347"/>
              <a:gd name="T5" fmla="*/ 0 h 1501"/>
              <a:gd name="T6" fmla="*/ 2147483647 w 347"/>
              <a:gd name="T7" fmla="*/ 0 h 1501"/>
              <a:gd name="T8" fmla="*/ 2147483647 w 347"/>
              <a:gd name="T9" fmla="*/ 0 h 1501"/>
              <a:gd name="T10" fmla="*/ 2147483647 w 347"/>
              <a:gd name="T11" fmla="*/ 0 h 1501"/>
              <a:gd name="T12" fmla="*/ 2147483647 w 347"/>
              <a:gd name="T13" fmla="*/ 0 h 1501"/>
              <a:gd name="T14" fmla="*/ 2147483647 w 347"/>
              <a:gd name="T15" fmla="*/ 0 h 1501"/>
              <a:gd name="T16" fmla="*/ 2147483647 w 347"/>
              <a:gd name="T17" fmla="*/ 0 h 1501"/>
              <a:gd name="T18" fmla="*/ 2147483647 w 347"/>
              <a:gd name="T19" fmla="*/ 0 h 1501"/>
              <a:gd name="T20" fmla="*/ 2147483647 w 347"/>
              <a:gd name="T21" fmla="*/ 0 h 1501"/>
              <a:gd name="T22" fmla="*/ 2147483647 w 347"/>
              <a:gd name="T23" fmla="*/ 0 h 1501"/>
              <a:gd name="T24" fmla="*/ 2147483647 w 347"/>
              <a:gd name="T25" fmla="*/ 0 h 150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47"/>
              <a:gd name="T40" fmla="*/ 0 h 1501"/>
              <a:gd name="T41" fmla="*/ 347 w 347"/>
              <a:gd name="T42" fmla="*/ 1501 h 150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47" h="1501">
                <a:moveTo>
                  <a:pt x="0" y="0"/>
                </a:moveTo>
                <a:lnTo>
                  <a:pt x="29" y="0"/>
                </a:lnTo>
                <a:lnTo>
                  <a:pt x="58" y="0"/>
                </a:lnTo>
                <a:lnTo>
                  <a:pt x="87" y="0"/>
                </a:lnTo>
                <a:lnTo>
                  <a:pt x="116" y="0"/>
                </a:lnTo>
                <a:lnTo>
                  <a:pt x="145" y="0"/>
                </a:lnTo>
                <a:lnTo>
                  <a:pt x="174" y="0"/>
                </a:lnTo>
                <a:lnTo>
                  <a:pt x="202" y="0"/>
                </a:lnTo>
                <a:lnTo>
                  <a:pt x="231" y="0"/>
                </a:lnTo>
                <a:lnTo>
                  <a:pt x="260" y="0"/>
                </a:lnTo>
                <a:lnTo>
                  <a:pt x="289" y="0"/>
                </a:lnTo>
                <a:lnTo>
                  <a:pt x="318" y="0"/>
                </a:lnTo>
                <a:lnTo>
                  <a:pt x="347" y="0"/>
                </a:lnTo>
              </a:path>
            </a:pathLst>
          </a:custGeom>
          <a:noFill/>
          <a:ln w="20638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9" name="Rectangle 55"/>
          <p:cNvSpPr>
            <a:spLocks noChangeArrowheads="1"/>
          </p:cNvSpPr>
          <p:nvPr/>
        </p:nvSpPr>
        <p:spPr bwMode="auto">
          <a:xfrm rot="-5400000">
            <a:off x="2811462" y="4600576"/>
            <a:ext cx="7794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042988"/>
            <a:r>
              <a:rPr lang="ru-RU" sz="800">
                <a:solidFill>
                  <a:srgbClr val="000000"/>
                </a:solidFill>
              </a:rPr>
              <a:t>Динамика</a:t>
            </a:r>
            <a:endParaRPr lang="en-US" sz="800">
              <a:solidFill>
                <a:srgbClr val="000000"/>
              </a:solidFill>
            </a:endParaRPr>
          </a:p>
          <a:p>
            <a:pPr algn="ctr" defTabSz="1042988"/>
            <a:r>
              <a:rPr lang="ru-RU" sz="800">
                <a:solidFill>
                  <a:srgbClr val="000000"/>
                </a:solidFill>
              </a:rPr>
              <a:t> корзины, %</a:t>
            </a:r>
            <a:endParaRPr lang="ru-RU" sz="800"/>
          </a:p>
        </p:txBody>
      </p:sp>
      <p:sp>
        <p:nvSpPr>
          <p:cNvPr id="15380" name="Line 30"/>
          <p:cNvSpPr>
            <a:spLocks noChangeShapeType="1"/>
          </p:cNvSpPr>
          <p:nvPr/>
        </p:nvSpPr>
        <p:spPr bwMode="auto">
          <a:xfrm>
            <a:off x="3511550" y="5022850"/>
            <a:ext cx="333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1" name="Freeform 41"/>
          <p:cNvSpPr>
            <a:spLocks/>
          </p:cNvSpPr>
          <p:nvPr/>
        </p:nvSpPr>
        <p:spPr bwMode="auto">
          <a:xfrm rot="-194369">
            <a:off x="3530600" y="4370388"/>
            <a:ext cx="1384300" cy="608012"/>
          </a:xfrm>
          <a:custGeom>
            <a:avLst/>
            <a:gdLst>
              <a:gd name="T0" fmla="*/ 0 w 187"/>
              <a:gd name="T1" fmla="*/ 607364 h 35"/>
              <a:gd name="T2" fmla="*/ 0 w 187"/>
              <a:gd name="T3" fmla="*/ 607364 h 35"/>
              <a:gd name="T4" fmla="*/ 147886 w 187"/>
              <a:gd name="T5" fmla="*/ 590011 h 35"/>
              <a:gd name="T6" fmla="*/ 280983 w 187"/>
              <a:gd name="T7" fmla="*/ 399125 h 35"/>
              <a:gd name="T8" fmla="*/ 451052 w 187"/>
              <a:gd name="T9" fmla="*/ 399125 h 35"/>
              <a:gd name="T10" fmla="*/ 606332 w 187"/>
              <a:gd name="T11" fmla="*/ 138826 h 35"/>
              <a:gd name="T12" fmla="*/ 739429 w 187"/>
              <a:gd name="T13" fmla="*/ 121473 h 35"/>
              <a:gd name="T14" fmla="*/ 820767 w 187"/>
              <a:gd name="T15" fmla="*/ 34707 h 35"/>
              <a:gd name="T16" fmla="*/ 946470 w 187"/>
              <a:gd name="T17" fmla="*/ 0 h 35"/>
              <a:gd name="T18" fmla="*/ 1079567 w 187"/>
              <a:gd name="T19" fmla="*/ 69413 h 35"/>
              <a:gd name="T20" fmla="*/ 1227453 w 187"/>
              <a:gd name="T21" fmla="*/ 17353 h 35"/>
              <a:gd name="T22" fmla="*/ 1382733 w 187"/>
              <a:gd name="T23" fmla="*/ 69413 h 3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7"/>
              <a:gd name="T37" fmla="*/ 0 h 35"/>
              <a:gd name="T38" fmla="*/ 187 w 187"/>
              <a:gd name="T39" fmla="*/ 35 h 3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7" h="35">
                <a:moveTo>
                  <a:pt x="0" y="35"/>
                </a:moveTo>
                <a:lnTo>
                  <a:pt x="0" y="35"/>
                </a:lnTo>
                <a:cubicBezTo>
                  <a:pt x="4" y="35"/>
                  <a:pt x="1" y="35"/>
                  <a:pt x="20" y="34"/>
                </a:cubicBezTo>
                <a:cubicBezTo>
                  <a:pt x="26" y="30"/>
                  <a:pt x="32" y="27"/>
                  <a:pt x="38" y="23"/>
                </a:cubicBezTo>
                <a:lnTo>
                  <a:pt x="61" y="23"/>
                </a:lnTo>
                <a:cubicBezTo>
                  <a:pt x="82" y="8"/>
                  <a:pt x="62" y="22"/>
                  <a:pt x="82" y="8"/>
                </a:cubicBezTo>
                <a:cubicBezTo>
                  <a:pt x="100" y="7"/>
                  <a:pt x="81" y="8"/>
                  <a:pt x="100" y="7"/>
                </a:cubicBezTo>
                <a:cubicBezTo>
                  <a:pt x="104" y="5"/>
                  <a:pt x="100" y="7"/>
                  <a:pt x="111" y="2"/>
                </a:cubicBezTo>
                <a:cubicBezTo>
                  <a:pt x="127" y="0"/>
                  <a:pt x="112" y="2"/>
                  <a:pt x="128" y="0"/>
                </a:cubicBezTo>
                <a:cubicBezTo>
                  <a:pt x="134" y="1"/>
                  <a:pt x="140" y="3"/>
                  <a:pt x="146" y="4"/>
                </a:cubicBezTo>
                <a:lnTo>
                  <a:pt x="166" y="1"/>
                </a:lnTo>
                <a:cubicBezTo>
                  <a:pt x="186" y="4"/>
                  <a:pt x="168" y="1"/>
                  <a:pt x="187" y="4"/>
                </a:cubicBezTo>
              </a:path>
            </a:pathLst>
          </a:custGeom>
          <a:noFill/>
          <a:ln w="20638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B050"/>
              </a:solidFill>
            </a:endParaRPr>
          </a:p>
        </p:txBody>
      </p:sp>
      <p:sp>
        <p:nvSpPr>
          <p:cNvPr id="15382" name="Rectangle 50"/>
          <p:cNvSpPr>
            <a:spLocks noChangeArrowheads="1"/>
          </p:cNvSpPr>
          <p:nvPr/>
        </p:nvSpPr>
        <p:spPr bwMode="auto">
          <a:xfrm>
            <a:off x="4752975" y="5108575"/>
            <a:ext cx="29686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42988"/>
            <a:r>
              <a:rPr lang="ru-RU" sz="800" b="0">
                <a:solidFill>
                  <a:srgbClr val="000000"/>
                </a:solidFill>
              </a:rPr>
              <a:t>2 года</a:t>
            </a:r>
            <a:endParaRPr lang="ru-RU" sz="800"/>
          </a:p>
        </p:txBody>
      </p:sp>
      <p:sp>
        <p:nvSpPr>
          <p:cNvPr id="15383" name="Rectangle 45"/>
          <p:cNvSpPr>
            <a:spLocks noChangeArrowheads="1"/>
          </p:cNvSpPr>
          <p:nvPr/>
        </p:nvSpPr>
        <p:spPr bwMode="auto">
          <a:xfrm>
            <a:off x="3249613" y="5026025"/>
            <a:ext cx="2936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42988"/>
            <a:r>
              <a:rPr lang="ru-RU" sz="900" b="0">
                <a:solidFill>
                  <a:srgbClr val="000000"/>
                </a:solidFill>
              </a:rPr>
              <a:t>100%</a:t>
            </a:r>
            <a:endParaRPr lang="ru-RU"/>
          </a:p>
        </p:txBody>
      </p:sp>
      <p:sp>
        <p:nvSpPr>
          <p:cNvPr id="15384" name="Rectangle 45"/>
          <p:cNvSpPr>
            <a:spLocks noChangeArrowheads="1"/>
          </p:cNvSpPr>
          <p:nvPr/>
        </p:nvSpPr>
        <p:spPr bwMode="auto">
          <a:xfrm>
            <a:off x="3321050" y="4325938"/>
            <a:ext cx="185738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42988"/>
            <a:r>
              <a:rPr lang="en-US" sz="900" i="1">
                <a:solidFill>
                  <a:srgbClr val="00B050"/>
                </a:solidFill>
              </a:rPr>
              <a:t>C</a:t>
            </a:r>
            <a:r>
              <a:rPr lang="ru-RU" sz="900" i="1">
                <a:solidFill>
                  <a:srgbClr val="00B050"/>
                </a:solidFill>
              </a:rPr>
              <a:t>%</a:t>
            </a:r>
            <a:endParaRPr lang="ru-RU" i="1">
              <a:solidFill>
                <a:srgbClr val="00B050"/>
              </a:solidFill>
            </a:endParaRPr>
          </a:p>
        </p:txBody>
      </p:sp>
      <p:sp>
        <p:nvSpPr>
          <p:cNvPr id="15385" name="Line 17"/>
          <p:cNvSpPr>
            <a:spLocks noChangeShapeType="1"/>
          </p:cNvSpPr>
          <p:nvPr/>
        </p:nvSpPr>
        <p:spPr bwMode="auto">
          <a:xfrm>
            <a:off x="3509963" y="3724275"/>
            <a:ext cx="1404937" cy="1588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" name="Line 25"/>
          <p:cNvSpPr>
            <a:spLocks noChangeShapeType="1"/>
          </p:cNvSpPr>
          <p:nvPr/>
        </p:nvSpPr>
        <p:spPr bwMode="auto">
          <a:xfrm>
            <a:off x="4859338" y="2984500"/>
            <a:ext cx="1587" cy="827088"/>
          </a:xfrm>
          <a:prstGeom prst="line">
            <a:avLst/>
          </a:prstGeom>
          <a:noFill/>
          <a:ln w="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Helios" charset="0"/>
            </a:endParaRPr>
          </a:p>
        </p:txBody>
      </p:sp>
      <p:sp>
        <p:nvSpPr>
          <p:cNvPr id="15387" name="Line 26"/>
          <p:cNvSpPr>
            <a:spLocks noChangeShapeType="1"/>
          </p:cNvSpPr>
          <p:nvPr/>
        </p:nvSpPr>
        <p:spPr bwMode="auto">
          <a:xfrm>
            <a:off x="3508375" y="2987675"/>
            <a:ext cx="1588" cy="8270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8" name="Freeform 42"/>
          <p:cNvSpPr>
            <a:spLocks/>
          </p:cNvSpPr>
          <p:nvPr/>
        </p:nvSpPr>
        <p:spPr bwMode="auto">
          <a:xfrm>
            <a:off x="3513138" y="3727450"/>
            <a:ext cx="1371600" cy="71438"/>
          </a:xfrm>
          <a:custGeom>
            <a:avLst/>
            <a:gdLst>
              <a:gd name="T0" fmla="*/ 0 w 347"/>
              <a:gd name="T1" fmla="*/ 0 h 1501"/>
              <a:gd name="T2" fmla="*/ 2147483647 w 347"/>
              <a:gd name="T3" fmla="*/ 0 h 1501"/>
              <a:gd name="T4" fmla="*/ 2147483647 w 347"/>
              <a:gd name="T5" fmla="*/ 0 h 1501"/>
              <a:gd name="T6" fmla="*/ 2147483647 w 347"/>
              <a:gd name="T7" fmla="*/ 0 h 1501"/>
              <a:gd name="T8" fmla="*/ 2147483647 w 347"/>
              <a:gd name="T9" fmla="*/ 0 h 1501"/>
              <a:gd name="T10" fmla="*/ 2147483647 w 347"/>
              <a:gd name="T11" fmla="*/ 0 h 1501"/>
              <a:gd name="T12" fmla="*/ 2147483647 w 347"/>
              <a:gd name="T13" fmla="*/ 0 h 1501"/>
              <a:gd name="T14" fmla="*/ 2147483647 w 347"/>
              <a:gd name="T15" fmla="*/ 0 h 1501"/>
              <a:gd name="T16" fmla="*/ 2147483647 w 347"/>
              <a:gd name="T17" fmla="*/ 0 h 1501"/>
              <a:gd name="T18" fmla="*/ 2147483647 w 347"/>
              <a:gd name="T19" fmla="*/ 0 h 1501"/>
              <a:gd name="T20" fmla="*/ 2147483647 w 347"/>
              <a:gd name="T21" fmla="*/ 0 h 1501"/>
              <a:gd name="T22" fmla="*/ 2147483647 w 347"/>
              <a:gd name="T23" fmla="*/ 0 h 1501"/>
              <a:gd name="T24" fmla="*/ 2147483647 w 347"/>
              <a:gd name="T25" fmla="*/ 0 h 150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47"/>
              <a:gd name="T40" fmla="*/ 0 h 1501"/>
              <a:gd name="T41" fmla="*/ 347 w 347"/>
              <a:gd name="T42" fmla="*/ 1501 h 150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47" h="1501">
                <a:moveTo>
                  <a:pt x="0" y="0"/>
                </a:moveTo>
                <a:lnTo>
                  <a:pt x="29" y="0"/>
                </a:lnTo>
                <a:lnTo>
                  <a:pt x="58" y="0"/>
                </a:lnTo>
                <a:lnTo>
                  <a:pt x="87" y="0"/>
                </a:lnTo>
                <a:lnTo>
                  <a:pt x="116" y="0"/>
                </a:lnTo>
                <a:lnTo>
                  <a:pt x="145" y="0"/>
                </a:lnTo>
                <a:lnTo>
                  <a:pt x="174" y="0"/>
                </a:lnTo>
                <a:lnTo>
                  <a:pt x="202" y="0"/>
                </a:lnTo>
                <a:lnTo>
                  <a:pt x="231" y="0"/>
                </a:lnTo>
                <a:lnTo>
                  <a:pt x="260" y="0"/>
                </a:lnTo>
                <a:lnTo>
                  <a:pt x="289" y="0"/>
                </a:lnTo>
                <a:lnTo>
                  <a:pt x="318" y="0"/>
                </a:lnTo>
                <a:lnTo>
                  <a:pt x="347" y="0"/>
                </a:lnTo>
              </a:path>
            </a:pathLst>
          </a:custGeom>
          <a:noFill/>
          <a:ln w="20638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9" name="Rectangle 55"/>
          <p:cNvSpPr>
            <a:spLocks noChangeArrowheads="1"/>
          </p:cNvSpPr>
          <p:nvPr/>
        </p:nvSpPr>
        <p:spPr bwMode="auto">
          <a:xfrm rot="-5400000">
            <a:off x="2773362" y="3302001"/>
            <a:ext cx="7794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042988"/>
            <a:r>
              <a:rPr lang="ru-RU" sz="800">
                <a:solidFill>
                  <a:srgbClr val="000000"/>
                </a:solidFill>
              </a:rPr>
              <a:t>Динамика</a:t>
            </a:r>
            <a:endParaRPr lang="en-US" sz="800">
              <a:solidFill>
                <a:srgbClr val="000000"/>
              </a:solidFill>
            </a:endParaRPr>
          </a:p>
          <a:p>
            <a:pPr algn="ctr" defTabSz="1042988"/>
            <a:r>
              <a:rPr lang="ru-RU" sz="800">
                <a:solidFill>
                  <a:srgbClr val="000000"/>
                </a:solidFill>
              </a:rPr>
              <a:t> корзины, %</a:t>
            </a:r>
            <a:endParaRPr lang="ru-RU" sz="800"/>
          </a:p>
        </p:txBody>
      </p:sp>
      <p:sp>
        <p:nvSpPr>
          <p:cNvPr id="15390" name="Line 30"/>
          <p:cNvSpPr>
            <a:spLocks noChangeShapeType="1"/>
          </p:cNvSpPr>
          <p:nvPr/>
        </p:nvSpPr>
        <p:spPr bwMode="auto">
          <a:xfrm>
            <a:off x="3473450" y="3724275"/>
            <a:ext cx="333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91" name="Rectangle 50"/>
          <p:cNvSpPr>
            <a:spLocks noChangeArrowheads="1"/>
          </p:cNvSpPr>
          <p:nvPr/>
        </p:nvSpPr>
        <p:spPr bwMode="auto">
          <a:xfrm>
            <a:off x="4714875" y="3810000"/>
            <a:ext cx="29686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42988"/>
            <a:r>
              <a:rPr lang="ru-RU" sz="800" b="0">
                <a:solidFill>
                  <a:srgbClr val="000000"/>
                </a:solidFill>
              </a:rPr>
              <a:t>2 года</a:t>
            </a:r>
            <a:endParaRPr lang="ru-RU" sz="800"/>
          </a:p>
        </p:txBody>
      </p:sp>
      <p:sp>
        <p:nvSpPr>
          <p:cNvPr id="15392" name="Rectangle 45"/>
          <p:cNvSpPr>
            <a:spLocks noChangeArrowheads="1"/>
          </p:cNvSpPr>
          <p:nvPr/>
        </p:nvSpPr>
        <p:spPr bwMode="auto">
          <a:xfrm>
            <a:off x="3211513" y="3727450"/>
            <a:ext cx="2936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42988"/>
            <a:r>
              <a:rPr lang="ru-RU" sz="900" b="0">
                <a:solidFill>
                  <a:srgbClr val="000000"/>
                </a:solidFill>
              </a:rPr>
              <a:t>100%</a:t>
            </a:r>
            <a:endParaRPr lang="ru-RU"/>
          </a:p>
        </p:txBody>
      </p:sp>
      <p:sp>
        <p:nvSpPr>
          <p:cNvPr id="61" name="Freeform 42"/>
          <p:cNvSpPr>
            <a:spLocks/>
          </p:cNvSpPr>
          <p:nvPr/>
        </p:nvSpPr>
        <p:spPr bwMode="auto">
          <a:xfrm>
            <a:off x="3506788" y="3328988"/>
            <a:ext cx="1371600" cy="71437"/>
          </a:xfrm>
          <a:custGeom>
            <a:avLst/>
            <a:gdLst>
              <a:gd name="T0" fmla="*/ 0 w 347"/>
              <a:gd name="T1" fmla="*/ 0 h 1501"/>
              <a:gd name="T2" fmla="*/ 2147483647 w 347"/>
              <a:gd name="T3" fmla="*/ 0 h 1501"/>
              <a:gd name="T4" fmla="*/ 2147483647 w 347"/>
              <a:gd name="T5" fmla="*/ 0 h 1501"/>
              <a:gd name="T6" fmla="*/ 2147483647 w 347"/>
              <a:gd name="T7" fmla="*/ 0 h 1501"/>
              <a:gd name="T8" fmla="*/ 2147483647 w 347"/>
              <a:gd name="T9" fmla="*/ 0 h 1501"/>
              <a:gd name="T10" fmla="*/ 2147483647 w 347"/>
              <a:gd name="T11" fmla="*/ 0 h 1501"/>
              <a:gd name="T12" fmla="*/ 2147483647 w 347"/>
              <a:gd name="T13" fmla="*/ 0 h 1501"/>
              <a:gd name="T14" fmla="*/ 2147483647 w 347"/>
              <a:gd name="T15" fmla="*/ 0 h 1501"/>
              <a:gd name="T16" fmla="*/ 2147483647 w 347"/>
              <a:gd name="T17" fmla="*/ 0 h 1501"/>
              <a:gd name="T18" fmla="*/ 2147483647 w 347"/>
              <a:gd name="T19" fmla="*/ 0 h 1501"/>
              <a:gd name="T20" fmla="*/ 2147483647 w 347"/>
              <a:gd name="T21" fmla="*/ 0 h 1501"/>
              <a:gd name="T22" fmla="*/ 2147483647 w 347"/>
              <a:gd name="T23" fmla="*/ 0 h 1501"/>
              <a:gd name="T24" fmla="*/ 2147483647 w 347"/>
              <a:gd name="T25" fmla="*/ 0 h 150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47"/>
              <a:gd name="T40" fmla="*/ 0 h 1501"/>
              <a:gd name="T41" fmla="*/ 347 w 347"/>
              <a:gd name="T42" fmla="*/ 1501 h 150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47" h="1501">
                <a:moveTo>
                  <a:pt x="0" y="0"/>
                </a:moveTo>
                <a:lnTo>
                  <a:pt x="29" y="0"/>
                </a:lnTo>
                <a:lnTo>
                  <a:pt x="58" y="0"/>
                </a:lnTo>
                <a:lnTo>
                  <a:pt x="87" y="0"/>
                </a:lnTo>
                <a:lnTo>
                  <a:pt x="116" y="0"/>
                </a:lnTo>
                <a:lnTo>
                  <a:pt x="145" y="0"/>
                </a:lnTo>
                <a:lnTo>
                  <a:pt x="174" y="0"/>
                </a:lnTo>
                <a:lnTo>
                  <a:pt x="202" y="0"/>
                </a:lnTo>
                <a:lnTo>
                  <a:pt x="231" y="0"/>
                </a:lnTo>
                <a:lnTo>
                  <a:pt x="260" y="0"/>
                </a:lnTo>
                <a:lnTo>
                  <a:pt x="289" y="0"/>
                </a:lnTo>
                <a:lnTo>
                  <a:pt x="318" y="0"/>
                </a:lnTo>
                <a:lnTo>
                  <a:pt x="347" y="0"/>
                </a:lnTo>
              </a:path>
            </a:pathLst>
          </a:custGeom>
          <a:noFill/>
          <a:ln w="20638">
            <a:solidFill>
              <a:schemeClr val="tx1">
                <a:lumMod val="60000"/>
                <a:lumOff val="40000"/>
              </a:schemeClr>
            </a:solidFill>
            <a:prstDash val="sys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394" name="Rectangle 45"/>
          <p:cNvSpPr>
            <a:spLocks noChangeArrowheads="1"/>
          </p:cNvSpPr>
          <p:nvPr/>
        </p:nvSpPr>
        <p:spPr bwMode="auto">
          <a:xfrm>
            <a:off x="3302000" y="3236913"/>
            <a:ext cx="185738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42988"/>
            <a:r>
              <a:rPr lang="en-US" sz="900" i="1">
                <a:solidFill>
                  <a:srgbClr val="7030A0"/>
                </a:solidFill>
              </a:rPr>
              <a:t>B</a:t>
            </a:r>
            <a:r>
              <a:rPr lang="ru-RU" sz="900" i="1">
                <a:solidFill>
                  <a:srgbClr val="7030A0"/>
                </a:solidFill>
              </a:rPr>
              <a:t>%</a:t>
            </a:r>
            <a:endParaRPr lang="ru-RU" i="1">
              <a:solidFill>
                <a:srgbClr val="7030A0"/>
              </a:solidFill>
            </a:endParaRPr>
          </a:p>
        </p:txBody>
      </p:sp>
      <p:sp>
        <p:nvSpPr>
          <p:cNvPr id="15395" name="Freeform 41"/>
          <p:cNvSpPr>
            <a:spLocks/>
          </p:cNvSpPr>
          <p:nvPr/>
        </p:nvSpPr>
        <p:spPr bwMode="auto">
          <a:xfrm rot="-10106417">
            <a:off x="3578225" y="3125788"/>
            <a:ext cx="1239838" cy="765175"/>
          </a:xfrm>
          <a:custGeom>
            <a:avLst/>
            <a:gdLst>
              <a:gd name="T0" fmla="*/ 6958 w 178"/>
              <a:gd name="T1" fmla="*/ 668624 h 40"/>
              <a:gd name="T2" fmla="*/ 139168 w 178"/>
              <a:gd name="T3" fmla="*/ 764142 h 40"/>
              <a:gd name="T4" fmla="*/ 194835 w 178"/>
              <a:gd name="T5" fmla="*/ 592210 h 40"/>
              <a:gd name="T6" fmla="*/ 306169 w 178"/>
              <a:gd name="T7" fmla="*/ 458485 h 40"/>
              <a:gd name="T8" fmla="*/ 347919 w 178"/>
              <a:gd name="T9" fmla="*/ 362967 h 40"/>
              <a:gd name="T10" fmla="*/ 542754 w 178"/>
              <a:gd name="T11" fmla="*/ 401175 h 40"/>
              <a:gd name="T12" fmla="*/ 668005 w 178"/>
              <a:gd name="T13" fmla="*/ 573106 h 40"/>
              <a:gd name="T14" fmla="*/ 751505 w 178"/>
              <a:gd name="T15" fmla="*/ 515796 h 40"/>
              <a:gd name="T16" fmla="*/ 793255 w 178"/>
              <a:gd name="T17" fmla="*/ 401175 h 40"/>
              <a:gd name="T18" fmla="*/ 890673 w 178"/>
              <a:gd name="T19" fmla="*/ 286553 h 40"/>
              <a:gd name="T20" fmla="*/ 925465 w 178"/>
              <a:gd name="T21" fmla="*/ 133725 h 40"/>
              <a:gd name="T22" fmla="*/ 1043757 w 178"/>
              <a:gd name="T23" fmla="*/ 114621 h 40"/>
              <a:gd name="T24" fmla="*/ 1092466 w 178"/>
              <a:gd name="T25" fmla="*/ 0 h 40"/>
              <a:gd name="T26" fmla="*/ 1238592 w 178"/>
              <a:gd name="T27" fmla="*/ 19104 h 4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78"/>
              <a:gd name="T43" fmla="*/ 0 h 40"/>
              <a:gd name="T44" fmla="*/ 178 w 178"/>
              <a:gd name="T45" fmla="*/ 40 h 4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78" h="40">
                <a:moveTo>
                  <a:pt x="1" y="35"/>
                </a:moveTo>
                <a:cubicBezTo>
                  <a:pt x="20" y="40"/>
                  <a:pt x="0" y="35"/>
                  <a:pt x="20" y="40"/>
                </a:cubicBezTo>
                <a:cubicBezTo>
                  <a:pt x="23" y="37"/>
                  <a:pt x="20" y="40"/>
                  <a:pt x="28" y="31"/>
                </a:cubicBezTo>
                <a:cubicBezTo>
                  <a:pt x="44" y="24"/>
                  <a:pt x="39" y="26"/>
                  <a:pt x="44" y="24"/>
                </a:cubicBezTo>
                <a:cubicBezTo>
                  <a:pt x="46" y="22"/>
                  <a:pt x="44" y="24"/>
                  <a:pt x="50" y="19"/>
                </a:cubicBezTo>
                <a:cubicBezTo>
                  <a:pt x="76" y="21"/>
                  <a:pt x="69" y="20"/>
                  <a:pt x="78" y="21"/>
                </a:cubicBezTo>
                <a:lnTo>
                  <a:pt x="96" y="30"/>
                </a:lnTo>
                <a:lnTo>
                  <a:pt x="108" y="27"/>
                </a:lnTo>
                <a:lnTo>
                  <a:pt x="114" y="21"/>
                </a:lnTo>
                <a:cubicBezTo>
                  <a:pt x="128" y="15"/>
                  <a:pt x="123" y="17"/>
                  <a:pt x="128" y="15"/>
                </a:cubicBezTo>
                <a:cubicBezTo>
                  <a:pt x="130" y="12"/>
                  <a:pt x="131" y="10"/>
                  <a:pt x="133" y="7"/>
                </a:cubicBezTo>
                <a:cubicBezTo>
                  <a:pt x="134" y="6"/>
                  <a:pt x="132" y="7"/>
                  <a:pt x="150" y="6"/>
                </a:cubicBezTo>
                <a:cubicBezTo>
                  <a:pt x="152" y="4"/>
                  <a:pt x="151" y="5"/>
                  <a:pt x="157" y="0"/>
                </a:cubicBezTo>
                <a:cubicBezTo>
                  <a:pt x="176" y="1"/>
                  <a:pt x="156" y="0"/>
                  <a:pt x="178" y="1"/>
                </a:cubicBezTo>
              </a:path>
            </a:pathLst>
          </a:custGeom>
          <a:noFill/>
          <a:ln w="20638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96" name="Line 17"/>
          <p:cNvSpPr>
            <a:spLocks noChangeShapeType="1"/>
          </p:cNvSpPr>
          <p:nvPr/>
        </p:nvSpPr>
        <p:spPr bwMode="auto">
          <a:xfrm>
            <a:off x="3514725" y="2424113"/>
            <a:ext cx="1403350" cy="158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" name="Line 25"/>
          <p:cNvSpPr>
            <a:spLocks noChangeShapeType="1"/>
          </p:cNvSpPr>
          <p:nvPr/>
        </p:nvSpPr>
        <p:spPr bwMode="auto">
          <a:xfrm>
            <a:off x="4862513" y="1684338"/>
            <a:ext cx="1587" cy="828675"/>
          </a:xfrm>
          <a:prstGeom prst="line">
            <a:avLst/>
          </a:prstGeom>
          <a:noFill/>
          <a:ln w="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Helios" charset="0"/>
            </a:endParaRPr>
          </a:p>
        </p:txBody>
      </p:sp>
      <p:sp>
        <p:nvSpPr>
          <p:cNvPr id="15398" name="Line 26"/>
          <p:cNvSpPr>
            <a:spLocks noChangeShapeType="1"/>
          </p:cNvSpPr>
          <p:nvPr/>
        </p:nvSpPr>
        <p:spPr bwMode="auto">
          <a:xfrm>
            <a:off x="3513138" y="1687513"/>
            <a:ext cx="1587" cy="828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99" name="Freeform 42"/>
          <p:cNvSpPr>
            <a:spLocks/>
          </p:cNvSpPr>
          <p:nvPr/>
        </p:nvSpPr>
        <p:spPr bwMode="auto">
          <a:xfrm>
            <a:off x="3517900" y="2427288"/>
            <a:ext cx="1371600" cy="73025"/>
          </a:xfrm>
          <a:custGeom>
            <a:avLst/>
            <a:gdLst>
              <a:gd name="T0" fmla="*/ 0 w 347"/>
              <a:gd name="T1" fmla="*/ 0 h 1501"/>
              <a:gd name="T2" fmla="*/ 2147483647 w 347"/>
              <a:gd name="T3" fmla="*/ 0 h 1501"/>
              <a:gd name="T4" fmla="*/ 2147483647 w 347"/>
              <a:gd name="T5" fmla="*/ 0 h 1501"/>
              <a:gd name="T6" fmla="*/ 2147483647 w 347"/>
              <a:gd name="T7" fmla="*/ 0 h 1501"/>
              <a:gd name="T8" fmla="*/ 2147483647 w 347"/>
              <a:gd name="T9" fmla="*/ 0 h 1501"/>
              <a:gd name="T10" fmla="*/ 2147483647 w 347"/>
              <a:gd name="T11" fmla="*/ 0 h 1501"/>
              <a:gd name="T12" fmla="*/ 2147483647 w 347"/>
              <a:gd name="T13" fmla="*/ 0 h 1501"/>
              <a:gd name="T14" fmla="*/ 2147483647 w 347"/>
              <a:gd name="T15" fmla="*/ 0 h 1501"/>
              <a:gd name="T16" fmla="*/ 2147483647 w 347"/>
              <a:gd name="T17" fmla="*/ 0 h 1501"/>
              <a:gd name="T18" fmla="*/ 2147483647 w 347"/>
              <a:gd name="T19" fmla="*/ 0 h 1501"/>
              <a:gd name="T20" fmla="*/ 2147483647 w 347"/>
              <a:gd name="T21" fmla="*/ 0 h 1501"/>
              <a:gd name="T22" fmla="*/ 2147483647 w 347"/>
              <a:gd name="T23" fmla="*/ 0 h 1501"/>
              <a:gd name="T24" fmla="*/ 2147483647 w 347"/>
              <a:gd name="T25" fmla="*/ 0 h 150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47"/>
              <a:gd name="T40" fmla="*/ 0 h 1501"/>
              <a:gd name="T41" fmla="*/ 347 w 347"/>
              <a:gd name="T42" fmla="*/ 1501 h 150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47" h="1501">
                <a:moveTo>
                  <a:pt x="0" y="0"/>
                </a:moveTo>
                <a:lnTo>
                  <a:pt x="29" y="0"/>
                </a:lnTo>
                <a:lnTo>
                  <a:pt x="58" y="0"/>
                </a:lnTo>
                <a:lnTo>
                  <a:pt x="87" y="0"/>
                </a:lnTo>
                <a:lnTo>
                  <a:pt x="116" y="0"/>
                </a:lnTo>
                <a:lnTo>
                  <a:pt x="145" y="0"/>
                </a:lnTo>
                <a:lnTo>
                  <a:pt x="174" y="0"/>
                </a:lnTo>
                <a:lnTo>
                  <a:pt x="202" y="0"/>
                </a:lnTo>
                <a:lnTo>
                  <a:pt x="231" y="0"/>
                </a:lnTo>
                <a:lnTo>
                  <a:pt x="260" y="0"/>
                </a:lnTo>
                <a:lnTo>
                  <a:pt x="289" y="0"/>
                </a:lnTo>
                <a:lnTo>
                  <a:pt x="318" y="0"/>
                </a:lnTo>
                <a:lnTo>
                  <a:pt x="347" y="0"/>
                </a:lnTo>
              </a:path>
            </a:pathLst>
          </a:custGeom>
          <a:noFill/>
          <a:ln w="20638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00" name="Rectangle 55"/>
          <p:cNvSpPr>
            <a:spLocks noChangeArrowheads="1"/>
          </p:cNvSpPr>
          <p:nvPr/>
        </p:nvSpPr>
        <p:spPr bwMode="auto">
          <a:xfrm rot="-5400000">
            <a:off x="2776538" y="2001838"/>
            <a:ext cx="7794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042988"/>
            <a:r>
              <a:rPr lang="ru-RU" sz="800">
                <a:solidFill>
                  <a:srgbClr val="000000"/>
                </a:solidFill>
              </a:rPr>
              <a:t>Динамика</a:t>
            </a:r>
            <a:endParaRPr lang="en-US" sz="800">
              <a:solidFill>
                <a:srgbClr val="000000"/>
              </a:solidFill>
            </a:endParaRPr>
          </a:p>
          <a:p>
            <a:pPr algn="ctr" defTabSz="1042988"/>
            <a:r>
              <a:rPr lang="ru-RU" sz="800">
                <a:solidFill>
                  <a:srgbClr val="000000"/>
                </a:solidFill>
              </a:rPr>
              <a:t> корзины, %</a:t>
            </a:r>
            <a:endParaRPr lang="ru-RU" sz="800"/>
          </a:p>
        </p:txBody>
      </p:sp>
      <p:sp>
        <p:nvSpPr>
          <p:cNvPr id="15401" name="Line 30"/>
          <p:cNvSpPr>
            <a:spLocks noChangeShapeType="1"/>
          </p:cNvSpPr>
          <p:nvPr/>
        </p:nvSpPr>
        <p:spPr bwMode="auto">
          <a:xfrm>
            <a:off x="3478213" y="2424113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02" name="Rectangle 50"/>
          <p:cNvSpPr>
            <a:spLocks noChangeArrowheads="1"/>
          </p:cNvSpPr>
          <p:nvPr/>
        </p:nvSpPr>
        <p:spPr bwMode="auto">
          <a:xfrm>
            <a:off x="4718050" y="2509838"/>
            <a:ext cx="2984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42988"/>
            <a:r>
              <a:rPr lang="ru-RU" sz="800" b="0">
                <a:solidFill>
                  <a:srgbClr val="000000"/>
                </a:solidFill>
              </a:rPr>
              <a:t>2 года</a:t>
            </a:r>
            <a:endParaRPr lang="ru-RU" sz="800"/>
          </a:p>
        </p:txBody>
      </p:sp>
      <p:sp>
        <p:nvSpPr>
          <p:cNvPr id="15403" name="Rectangle 45"/>
          <p:cNvSpPr>
            <a:spLocks noChangeArrowheads="1"/>
          </p:cNvSpPr>
          <p:nvPr/>
        </p:nvSpPr>
        <p:spPr bwMode="auto">
          <a:xfrm>
            <a:off x="3214688" y="2427288"/>
            <a:ext cx="29527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42988"/>
            <a:r>
              <a:rPr lang="ru-RU" sz="900" b="0">
                <a:solidFill>
                  <a:srgbClr val="000000"/>
                </a:solidFill>
              </a:rPr>
              <a:t>100%</a:t>
            </a:r>
            <a:endParaRPr lang="ru-RU"/>
          </a:p>
        </p:txBody>
      </p:sp>
      <p:sp>
        <p:nvSpPr>
          <p:cNvPr id="72" name="Freeform 42"/>
          <p:cNvSpPr>
            <a:spLocks/>
          </p:cNvSpPr>
          <p:nvPr/>
        </p:nvSpPr>
        <p:spPr bwMode="auto">
          <a:xfrm>
            <a:off x="3498850" y="2052638"/>
            <a:ext cx="1371600" cy="71437"/>
          </a:xfrm>
          <a:custGeom>
            <a:avLst/>
            <a:gdLst>
              <a:gd name="T0" fmla="*/ 0 w 347"/>
              <a:gd name="T1" fmla="*/ 0 h 1501"/>
              <a:gd name="T2" fmla="*/ 2147483647 w 347"/>
              <a:gd name="T3" fmla="*/ 0 h 1501"/>
              <a:gd name="T4" fmla="*/ 2147483647 w 347"/>
              <a:gd name="T5" fmla="*/ 0 h 1501"/>
              <a:gd name="T6" fmla="*/ 2147483647 w 347"/>
              <a:gd name="T7" fmla="*/ 0 h 1501"/>
              <a:gd name="T8" fmla="*/ 2147483647 w 347"/>
              <a:gd name="T9" fmla="*/ 0 h 1501"/>
              <a:gd name="T10" fmla="*/ 2147483647 w 347"/>
              <a:gd name="T11" fmla="*/ 0 h 1501"/>
              <a:gd name="T12" fmla="*/ 2147483647 w 347"/>
              <a:gd name="T13" fmla="*/ 0 h 1501"/>
              <a:gd name="T14" fmla="*/ 2147483647 w 347"/>
              <a:gd name="T15" fmla="*/ 0 h 1501"/>
              <a:gd name="T16" fmla="*/ 2147483647 w 347"/>
              <a:gd name="T17" fmla="*/ 0 h 1501"/>
              <a:gd name="T18" fmla="*/ 2147483647 w 347"/>
              <a:gd name="T19" fmla="*/ 0 h 1501"/>
              <a:gd name="T20" fmla="*/ 2147483647 w 347"/>
              <a:gd name="T21" fmla="*/ 0 h 1501"/>
              <a:gd name="T22" fmla="*/ 2147483647 w 347"/>
              <a:gd name="T23" fmla="*/ 0 h 1501"/>
              <a:gd name="T24" fmla="*/ 2147483647 w 347"/>
              <a:gd name="T25" fmla="*/ 0 h 150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47"/>
              <a:gd name="T40" fmla="*/ 0 h 1501"/>
              <a:gd name="T41" fmla="*/ 347 w 347"/>
              <a:gd name="T42" fmla="*/ 1501 h 150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47" h="1501">
                <a:moveTo>
                  <a:pt x="0" y="0"/>
                </a:moveTo>
                <a:lnTo>
                  <a:pt x="29" y="0"/>
                </a:lnTo>
                <a:lnTo>
                  <a:pt x="58" y="0"/>
                </a:lnTo>
                <a:lnTo>
                  <a:pt x="87" y="0"/>
                </a:lnTo>
                <a:lnTo>
                  <a:pt x="116" y="0"/>
                </a:lnTo>
                <a:lnTo>
                  <a:pt x="145" y="0"/>
                </a:lnTo>
                <a:lnTo>
                  <a:pt x="174" y="0"/>
                </a:lnTo>
                <a:lnTo>
                  <a:pt x="202" y="0"/>
                </a:lnTo>
                <a:lnTo>
                  <a:pt x="231" y="0"/>
                </a:lnTo>
                <a:lnTo>
                  <a:pt x="260" y="0"/>
                </a:lnTo>
                <a:lnTo>
                  <a:pt x="289" y="0"/>
                </a:lnTo>
                <a:lnTo>
                  <a:pt x="318" y="0"/>
                </a:lnTo>
                <a:lnTo>
                  <a:pt x="347" y="0"/>
                </a:lnTo>
              </a:path>
            </a:pathLst>
          </a:custGeom>
          <a:noFill/>
          <a:ln w="20638">
            <a:solidFill>
              <a:schemeClr val="tx1">
                <a:lumMod val="60000"/>
                <a:lumOff val="40000"/>
              </a:schemeClr>
            </a:solidFill>
            <a:prstDash val="sys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405" name="Rectangle 45"/>
          <p:cNvSpPr>
            <a:spLocks noChangeArrowheads="1"/>
          </p:cNvSpPr>
          <p:nvPr/>
        </p:nvSpPr>
        <p:spPr bwMode="auto">
          <a:xfrm>
            <a:off x="3305175" y="1971675"/>
            <a:ext cx="18573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42988"/>
            <a:r>
              <a:rPr lang="en-US" sz="900" i="1">
                <a:solidFill>
                  <a:srgbClr val="CC6600"/>
                </a:solidFill>
              </a:rPr>
              <a:t>A</a:t>
            </a:r>
            <a:r>
              <a:rPr lang="ru-RU" sz="900" i="1">
                <a:solidFill>
                  <a:srgbClr val="CC6600"/>
                </a:solidFill>
              </a:rPr>
              <a:t>%</a:t>
            </a:r>
            <a:endParaRPr lang="ru-RU" i="1">
              <a:solidFill>
                <a:srgbClr val="CC6600"/>
              </a:solidFill>
            </a:endParaRPr>
          </a:p>
        </p:txBody>
      </p:sp>
      <p:sp>
        <p:nvSpPr>
          <p:cNvPr id="15406" name="Freeform 41"/>
          <p:cNvSpPr>
            <a:spLocks/>
          </p:cNvSpPr>
          <p:nvPr/>
        </p:nvSpPr>
        <p:spPr bwMode="auto">
          <a:xfrm rot="9183349" flipV="1">
            <a:off x="3484563" y="1987550"/>
            <a:ext cx="1387475" cy="441325"/>
          </a:xfrm>
          <a:custGeom>
            <a:avLst/>
            <a:gdLst>
              <a:gd name="T0" fmla="*/ 27053 w 205"/>
              <a:gd name="T1" fmla="*/ 393282 h 28"/>
              <a:gd name="T2" fmla="*/ 108211 w 205"/>
              <a:gd name="T3" fmla="*/ 283163 h 28"/>
              <a:gd name="T4" fmla="*/ 243474 w 205"/>
              <a:gd name="T5" fmla="*/ 267432 h 28"/>
              <a:gd name="T6" fmla="*/ 412553 w 205"/>
              <a:gd name="T7" fmla="*/ 361820 h 28"/>
              <a:gd name="T8" fmla="*/ 514001 w 205"/>
              <a:gd name="T9" fmla="*/ 267432 h 28"/>
              <a:gd name="T10" fmla="*/ 574869 w 205"/>
              <a:gd name="T11" fmla="*/ 141582 h 28"/>
              <a:gd name="T12" fmla="*/ 642501 w 205"/>
              <a:gd name="T13" fmla="*/ 110119 h 28"/>
              <a:gd name="T14" fmla="*/ 716896 w 205"/>
              <a:gd name="T15" fmla="*/ 15731 h 28"/>
              <a:gd name="T16" fmla="*/ 811580 w 205"/>
              <a:gd name="T17" fmla="*/ 15731 h 28"/>
              <a:gd name="T18" fmla="*/ 933317 w 205"/>
              <a:gd name="T19" fmla="*/ 62925 h 28"/>
              <a:gd name="T20" fmla="*/ 1055054 w 205"/>
              <a:gd name="T21" fmla="*/ 31463 h 28"/>
              <a:gd name="T22" fmla="*/ 1203844 w 205"/>
              <a:gd name="T23" fmla="*/ 173044 h 28"/>
              <a:gd name="T24" fmla="*/ 1291765 w 205"/>
              <a:gd name="T25" fmla="*/ 94388 h 28"/>
              <a:gd name="T26" fmla="*/ 1386449 w 205"/>
              <a:gd name="T27" fmla="*/ 110119 h 2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05"/>
              <a:gd name="T43" fmla="*/ 0 h 28"/>
              <a:gd name="T44" fmla="*/ 205 w 205"/>
              <a:gd name="T45" fmla="*/ 28 h 2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05" h="28">
                <a:moveTo>
                  <a:pt x="4" y="25"/>
                </a:moveTo>
                <a:cubicBezTo>
                  <a:pt x="0" y="28"/>
                  <a:pt x="9" y="22"/>
                  <a:pt x="16" y="18"/>
                </a:cubicBezTo>
                <a:cubicBezTo>
                  <a:pt x="35" y="17"/>
                  <a:pt x="17" y="18"/>
                  <a:pt x="36" y="17"/>
                </a:cubicBezTo>
                <a:cubicBezTo>
                  <a:pt x="60" y="23"/>
                  <a:pt x="53" y="21"/>
                  <a:pt x="61" y="23"/>
                </a:cubicBezTo>
                <a:lnTo>
                  <a:pt x="76" y="17"/>
                </a:lnTo>
                <a:cubicBezTo>
                  <a:pt x="79" y="14"/>
                  <a:pt x="76" y="17"/>
                  <a:pt x="85" y="9"/>
                </a:cubicBezTo>
                <a:cubicBezTo>
                  <a:pt x="95" y="7"/>
                  <a:pt x="92" y="8"/>
                  <a:pt x="95" y="7"/>
                </a:cubicBezTo>
                <a:cubicBezTo>
                  <a:pt x="99" y="5"/>
                  <a:pt x="102" y="3"/>
                  <a:pt x="106" y="1"/>
                </a:cubicBezTo>
                <a:cubicBezTo>
                  <a:pt x="111" y="1"/>
                  <a:pt x="115" y="0"/>
                  <a:pt x="120" y="1"/>
                </a:cubicBezTo>
                <a:cubicBezTo>
                  <a:pt x="125" y="2"/>
                  <a:pt x="132" y="3"/>
                  <a:pt x="138" y="4"/>
                </a:cubicBezTo>
                <a:cubicBezTo>
                  <a:pt x="155" y="2"/>
                  <a:pt x="137" y="4"/>
                  <a:pt x="156" y="2"/>
                </a:cubicBezTo>
                <a:cubicBezTo>
                  <a:pt x="163" y="5"/>
                  <a:pt x="156" y="2"/>
                  <a:pt x="178" y="11"/>
                </a:cubicBezTo>
                <a:cubicBezTo>
                  <a:pt x="182" y="9"/>
                  <a:pt x="187" y="8"/>
                  <a:pt x="191" y="6"/>
                </a:cubicBezTo>
                <a:cubicBezTo>
                  <a:pt x="205" y="7"/>
                  <a:pt x="200" y="7"/>
                  <a:pt x="205" y="7"/>
                </a:cubicBezTo>
              </a:path>
            </a:pathLst>
          </a:custGeom>
          <a:noFill/>
          <a:ln w="20638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FF0000"/>
              </a:solidFill>
              <a:latin typeface="Helios"/>
            </a:endParaRPr>
          </a:p>
        </p:txBody>
      </p:sp>
      <p:sp>
        <p:nvSpPr>
          <p:cNvPr id="15407" name="Line 17"/>
          <p:cNvSpPr>
            <a:spLocks noChangeShapeType="1"/>
          </p:cNvSpPr>
          <p:nvPr/>
        </p:nvSpPr>
        <p:spPr bwMode="auto">
          <a:xfrm>
            <a:off x="3529013" y="6238875"/>
            <a:ext cx="1404937" cy="1588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7" name="Line 25"/>
          <p:cNvSpPr>
            <a:spLocks noChangeShapeType="1"/>
          </p:cNvSpPr>
          <p:nvPr/>
        </p:nvSpPr>
        <p:spPr bwMode="auto">
          <a:xfrm>
            <a:off x="4878388" y="5499100"/>
            <a:ext cx="1587" cy="827088"/>
          </a:xfrm>
          <a:prstGeom prst="line">
            <a:avLst/>
          </a:prstGeom>
          <a:noFill/>
          <a:ln w="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Helios" charset="0"/>
            </a:endParaRPr>
          </a:p>
        </p:txBody>
      </p:sp>
      <p:sp>
        <p:nvSpPr>
          <p:cNvPr id="15409" name="Line 26"/>
          <p:cNvSpPr>
            <a:spLocks noChangeShapeType="1"/>
          </p:cNvSpPr>
          <p:nvPr/>
        </p:nvSpPr>
        <p:spPr bwMode="auto">
          <a:xfrm>
            <a:off x="3527425" y="5502275"/>
            <a:ext cx="1588" cy="8270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10" name="Freeform 42"/>
          <p:cNvSpPr>
            <a:spLocks/>
          </p:cNvSpPr>
          <p:nvPr/>
        </p:nvSpPr>
        <p:spPr bwMode="auto">
          <a:xfrm>
            <a:off x="3532188" y="6242050"/>
            <a:ext cx="1371600" cy="71438"/>
          </a:xfrm>
          <a:custGeom>
            <a:avLst/>
            <a:gdLst>
              <a:gd name="T0" fmla="*/ 0 w 347"/>
              <a:gd name="T1" fmla="*/ 0 h 1501"/>
              <a:gd name="T2" fmla="*/ 2147483647 w 347"/>
              <a:gd name="T3" fmla="*/ 0 h 1501"/>
              <a:gd name="T4" fmla="*/ 2147483647 w 347"/>
              <a:gd name="T5" fmla="*/ 0 h 1501"/>
              <a:gd name="T6" fmla="*/ 2147483647 w 347"/>
              <a:gd name="T7" fmla="*/ 0 h 1501"/>
              <a:gd name="T8" fmla="*/ 2147483647 w 347"/>
              <a:gd name="T9" fmla="*/ 0 h 1501"/>
              <a:gd name="T10" fmla="*/ 2147483647 w 347"/>
              <a:gd name="T11" fmla="*/ 0 h 1501"/>
              <a:gd name="T12" fmla="*/ 2147483647 w 347"/>
              <a:gd name="T13" fmla="*/ 0 h 1501"/>
              <a:gd name="T14" fmla="*/ 2147483647 w 347"/>
              <a:gd name="T15" fmla="*/ 0 h 1501"/>
              <a:gd name="T16" fmla="*/ 2147483647 w 347"/>
              <a:gd name="T17" fmla="*/ 0 h 1501"/>
              <a:gd name="T18" fmla="*/ 2147483647 w 347"/>
              <a:gd name="T19" fmla="*/ 0 h 1501"/>
              <a:gd name="T20" fmla="*/ 2147483647 w 347"/>
              <a:gd name="T21" fmla="*/ 0 h 1501"/>
              <a:gd name="T22" fmla="*/ 2147483647 w 347"/>
              <a:gd name="T23" fmla="*/ 0 h 1501"/>
              <a:gd name="T24" fmla="*/ 2147483647 w 347"/>
              <a:gd name="T25" fmla="*/ 0 h 150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47"/>
              <a:gd name="T40" fmla="*/ 0 h 1501"/>
              <a:gd name="T41" fmla="*/ 347 w 347"/>
              <a:gd name="T42" fmla="*/ 1501 h 150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47" h="1501">
                <a:moveTo>
                  <a:pt x="0" y="0"/>
                </a:moveTo>
                <a:lnTo>
                  <a:pt x="29" y="0"/>
                </a:lnTo>
                <a:lnTo>
                  <a:pt x="58" y="0"/>
                </a:lnTo>
                <a:lnTo>
                  <a:pt x="87" y="0"/>
                </a:lnTo>
                <a:lnTo>
                  <a:pt x="116" y="0"/>
                </a:lnTo>
                <a:lnTo>
                  <a:pt x="145" y="0"/>
                </a:lnTo>
                <a:lnTo>
                  <a:pt x="174" y="0"/>
                </a:lnTo>
                <a:lnTo>
                  <a:pt x="202" y="0"/>
                </a:lnTo>
                <a:lnTo>
                  <a:pt x="231" y="0"/>
                </a:lnTo>
                <a:lnTo>
                  <a:pt x="260" y="0"/>
                </a:lnTo>
                <a:lnTo>
                  <a:pt x="289" y="0"/>
                </a:lnTo>
                <a:lnTo>
                  <a:pt x="318" y="0"/>
                </a:lnTo>
                <a:lnTo>
                  <a:pt x="347" y="0"/>
                </a:lnTo>
              </a:path>
            </a:pathLst>
          </a:custGeom>
          <a:noFill/>
          <a:ln w="20638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11" name="Rectangle 55"/>
          <p:cNvSpPr>
            <a:spLocks noChangeArrowheads="1"/>
          </p:cNvSpPr>
          <p:nvPr/>
        </p:nvSpPr>
        <p:spPr bwMode="auto">
          <a:xfrm rot="-5400000">
            <a:off x="2792412" y="5816601"/>
            <a:ext cx="7794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042988"/>
            <a:r>
              <a:rPr lang="ru-RU" sz="800">
                <a:solidFill>
                  <a:srgbClr val="000000"/>
                </a:solidFill>
              </a:rPr>
              <a:t>Динамика</a:t>
            </a:r>
            <a:endParaRPr lang="en-US" sz="800">
              <a:solidFill>
                <a:srgbClr val="000000"/>
              </a:solidFill>
            </a:endParaRPr>
          </a:p>
          <a:p>
            <a:pPr algn="ctr" defTabSz="1042988"/>
            <a:r>
              <a:rPr lang="ru-RU" sz="800">
                <a:solidFill>
                  <a:srgbClr val="000000"/>
                </a:solidFill>
              </a:rPr>
              <a:t> корзины, %</a:t>
            </a:r>
            <a:endParaRPr lang="ru-RU" sz="800"/>
          </a:p>
        </p:txBody>
      </p:sp>
      <p:sp>
        <p:nvSpPr>
          <p:cNvPr id="15412" name="Line 30"/>
          <p:cNvSpPr>
            <a:spLocks noChangeShapeType="1"/>
          </p:cNvSpPr>
          <p:nvPr/>
        </p:nvSpPr>
        <p:spPr bwMode="auto">
          <a:xfrm>
            <a:off x="3492500" y="6238875"/>
            <a:ext cx="333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13" name="Rectangle 50"/>
          <p:cNvSpPr>
            <a:spLocks noChangeArrowheads="1"/>
          </p:cNvSpPr>
          <p:nvPr/>
        </p:nvSpPr>
        <p:spPr bwMode="auto">
          <a:xfrm>
            <a:off x="4733925" y="6324600"/>
            <a:ext cx="29686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42988"/>
            <a:r>
              <a:rPr lang="ru-RU" sz="800" b="0">
                <a:solidFill>
                  <a:srgbClr val="000000"/>
                </a:solidFill>
              </a:rPr>
              <a:t>2 года</a:t>
            </a:r>
            <a:endParaRPr lang="ru-RU" sz="800"/>
          </a:p>
        </p:txBody>
      </p:sp>
      <p:sp>
        <p:nvSpPr>
          <p:cNvPr id="15414" name="Rectangle 45"/>
          <p:cNvSpPr>
            <a:spLocks noChangeArrowheads="1"/>
          </p:cNvSpPr>
          <p:nvPr/>
        </p:nvSpPr>
        <p:spPr bwMode="auto">
          <a:xfrm>
            <a:off x="3230563" y="6242050"/>
            <a:ext cx="2936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42988"/>
            <a:r>
              <a:rPr lang="ru-RU" sz="900" b="0">
                <a:solidFill>
                  <a:srgbClr val="000000"/>
                </a:solidFill>
              </a:rPr>
              <a:t>100%</a:t>
            </a:r>
            <a:endParaRPr lang="ru-RU"/>
          </a:p>
        </p:txBody>
      </p:sp>
      <p:sp>
        <p:nvSpPr>
          <p:cNvPr id="85" name="Freeform 42"/>
          <p:cNvSpPr>
            <a:spLocks/>
          </p:cNvSpPr>
          <p:nvPr/>
        </p:nvSpPr>
        <p:spPr bwMode="auto">
          <a:xfrm>
            <a:off x="3536950" y="5834063"/>
            <a:ext cx="1371600" cy="71437"/>
          </a:xfrm>
          <a:custGeom>
            <a:avLst/>
            <a:gdLst>
              <a:gd name="T0" fmla="*/ 0 w 347"/>
              <a:gd name="T1" fmla="*/ 0 h 1501"/>
              <a:gd name="T2" fmla="*/ 2147483647 w 347"/>
              <a:gd name="T3" fmla="*/ 0 h 1501"/>
              <a:gd name="T4" fmla="*/ 2147483647 w 347"/>
              <a:gd name="T5" fmla="*/ 0 h 1501"/>
              <a:gd name="T6" fmla="*/ 2147483647 w 347"/>
              <a:gd name="T7" fmla="*/ 0 h 1501"/>
              <a:gd name="T8" fmla="*/ 2147483647 w 347"/>
              <a:gd name="T9" fmla="*/ 0 h 1501"/>
              <a:gd name="T10" fmla="*/ 2147483647 w 347"/>
              <a:gd name="T11" fmla="*/ 0 h 1501"/>
              <a:gd name="T12" fmla="*/ 2147483647 w 347"/>
              <a:gd name="T13" fmla="*/ 0 h 1501"/>
              <a:gd name="T14" fmla="*/ 2147483647 w 347"/>
              <a:gd name="T15" fmla="*/ 0 h 1501"/>
              <a:gd name="T16" fmla="*/ 2147483647 w 347"/>
              <a:gd name="T17" fmla="*/ 0 h 1501"/>
              <a:gd name="T18" fmla="*/ 2147483647 w 347"/>
              <a:gd name="T19" fmla="*/ 0 h 1501"/>
              <a:gd name="T20" fmla="*/ 2147483647 w 347"/>
              <a:gd name="T21" fmla="*/ 0 h 1501"/>
              <a:gd name="T22" fmla="*/ 2147483647 w 347"/>
              <a:gd name="T23" fmla="*/ 0 h 1501"/>
              <a:gd name="T24" fmla="*/ 2147483647 w 347"/>
              <a:gd name="T25" fmla="*/ 0 h 150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47"/>
              <a:gd name="T40" fmla="*/ 0 h 1501"/>
              <a:gd name="T41" fmla="*/ 347 w 347"/>
              <a:gd name="T42" fmla="*/ 1501 h 150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47" h="1501">
                <a:moveTo>
                  <a:pt x="0" y="0"/>
                </a:moveTo>
                <a:lnTo>
                  <a:pt x="29" y="0"/>
                </a:lnTo>
                <a:lnTo>
                  <a:pt x="58" y="0"/>
                </a:lnTo>
                <a:lnTo>
                  <a:pt x="87" y="0"/>
                </a:lnTo>
                <a:lnTo>
                  <a:pt x="116" y="0"/>
                </a:lnTo>
                <a:lnTo>
                  <a:pt x="145" y="0"/>
                </a:lnTo>
                <a:lnTo>
                  <a:pt x="174" y="0"/>
                </a:lnTo>
                <a:lnTo>
                  <a:pt x="202" y="0"/>
                </a:lnTo>
                <a:lnTo>
                  <a:pt x="231" y="0"/>
                </a:lnTo>
                <a:lnTo>
                  <a:pt x="260" y="0"/>
                </a:lnTo>
                <a:lnTo>
                  <a:pt x="289" y="0"/>
                </a:lnTo>
                <a:lnTo>
                  <a:pt x="318" y="0"/>
                </a:lnTo>
                <a:lnTo>
                  <a:pt x="347" y="0"/>
                </a:lnTo>
              </a:path>
            </a:pathLst>
          </a:custGeom>
          <a:noFill/>
          <a:ln w="20638">
            <a:solidFill>
              <a:schemeClr val="tx1">
                <a:lumMod val="60000"/>
                <a:lumOff val="40000"/>
              </a:schemeClr>
            </a:solidFill>
            <a:prstDash val="sys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416" name="Rectangle 45"/>
          <p:cNvSpPr>
            <a:spLocks noChangeArrowheads="1"/>
          </p:cNvSpPr>
          <p:nvPr/>
        </p:nvSpPr>
        <p:spPr bwMode="auto">
          <a:xfrm>
            <a:off x="3302000" y="5735638"/>
            <a:ext cx="217488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42988"/>
            <a:r>
              <a:rPr lang="en-US" sz="900" i="1">
                <a:solidFill>
                  <a:srgbClr val="CC6600"/>
                </a:solidFill>
              </a:rPr>
              <a:t>D </a:t>
            </a:r>
            <a:r>
              <a:rPr lang="ru-RU" sz="900" i="1">
                <a:solidFill>
                  <a:srgbClr val="CC6600"/>
                </a:solidFill>
              </a:rPr>
              <a:t>%</a:t>
            </a:r>
            <a:endParaRPr lang="ru-RU" i="1">
              <a:solidFill>
                <a:srgbClr val="CC6600"/>
              </a:solidFill>
            </a:endParaRPr>
          </a:p>
        </p:txBody>
      </p:sp>
      <p:sp>
        <p:nvSpPr>
          <p:cNvPr id="15417" name="Freeform 41"/>
          <p:cNvSpPr>
            <a:spLocks/>
          </p:cNvSpPr>
          <p:nvPr/>
        </p:nvSpPr>
        <p:spPr bwMode="auto">
          <a:xfrm>
            <a:off x="3535363" y="5595938"/>
            <a:ext cx="1344612" cy="646112"/>
          </a:xfrm>
          <a:custGeom>
            <a:avLst/>
            <a:gdLst>
              <a:gd name="T0" fmla="*/ 0 w 175"/>
              <a:gd name="T1" fmla="*/ 646432 h 33"/>
              <a:gd name="T2" fmla="*/ 138238 w 175"/>
              <a:gd name="T3" fmla="*/ 607254 h 33"/>
              <a:gd name="T4" fmla="*/ 330234 w 175"/>
              <a:gd name="T5" fmla="*/ 450543 h 33"/>
              <a:gd name="T6" fmla="*/ 460792 w 175"/>
              <a:gd name="T7" fmla="*/ 411366 h 33"/>
              <a:gd name="T8" fmla="*/ 645109 w 175"/>
              <a:gd name="T9" fmla="*/ 39178 h 33"/>
              <a:gd name="T10" fmla="*/ 760307 w 175"/>
              <a:gd name="T11" fmla="*/ 97944 h 33"/>
              <a:gd name="T12" fmla="*/ 844785 w 175"/>
              <a:gd name="T13" fmla="*/ 0 h 33"/>
              <a:gd name="T14" fmla="*/ 975343 w 175"/>
              <a:gd name="T15" fmla="*/ 78355 h 33"/>
              <a:gd name="T16" fmla="*/ 1113581 w 175"/>
              <a:gd name="T17" fmla="*/ 274244 h 33"/>
              <a:gd name="T18" fmla="*/ 1213419 w 175"/>
              <a:gd name="T19" fmla="*/ 117533 h 33"/>
              <a:gd name="T20" fmla="*/ 1343977 w 175"/>
              <a:gd name="T21" fmla="*/ 235066 h 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5"/>
              <a:gd name="T34" fmla="*/ 0 h 33"/>
              <a:gd name="T35" fmla="*/ 175 w 175"/>
              <a:gd name="T36" fmla="*/ 33 h 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5" h="33">
                <a:moveTo>
                  <a:pt x="0" y="33"/>
                </a:moveTo>
                <a:cubicBezTo>
                  <a:pt x="18" y="31"/>
                  <a:pt x="1" y="33"/>
                  <a:pt x="18" y="31"/>
                </a:cubicBezTo>
                <a:cubicBezTo>
                  <a:pt x="25" y="29"/>
                  <a:pt x="36" y="25"/>
                  <a:pt x="43" y="23"/>
                </a:cubicBezTo>
                <a:cubicBezTo>
                  <a:pt x="60" y="21"/>
                  <a:pt x="44" y="23"/>
                  <a:pt x="60" y="21"/>
                </a:cubicBezTo>
                <a:cubicBezTo>
                  <a:pt x="68" y="15"/>
                  <a:pt x="76" y="8"/>
                  <a:pt x="84" y="2"/>
                </a:cubicBezTo>
                <a:lnTo>
                  <a:pt x="99" y="5"/>
                </a:lnTo>
                <a:cubicBezTo>
                  <a:pt x="103" y="3"/>
                  <a:pt x="106" y="2"/>
                  <a:pt x="110" y="0"/>
                </a:cubicBezTo>
                <a:cubicBezTo>
                  <a:pt x="127" y="4"/>
                  <a:pt x="121" y="3"/>
                  <a:pt x="127" y="4"/>
                </a:cubicBezTo>
                <a:cubicBezTo>
                  <a:pt x="145" y="14"/>
                  <a:pt x="139" y="11"/>
                  <a:pt x="145" y="14"/>
                </a:cubicBezTo>
                <a:cubicBezTo>
                  <a:pt x="149" y="11"/>
                  <a:pt x="145" y="14"/>
                  <a:pt x="158" y="6"/>
                </a:cubicBezTo>
                <a:lnTo>
                  <a:pt x="175" y="12"/>
                </a:lnTo>
              </a:path>
            </a:pathLst>
          </a:custGeom>
          <a:noFill/>
          <a:ln w="20638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" name="Стрелка вправо 87"/>
          <p:cNvSpPr/>
          <p:nvPr/>
        </p:nvSpPr>
        <p:spPr bwMode="auto">
          <a:xfrm>
            <a:off x="5045075" y="2298700"/>
            <a:ext cx="2339975" cy="3419475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  <a:ln w="952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defTabSz="1042988">
              <a:spcBef>
                <a:spcPct val="50000"/>
              </a:spcBef>
              <a:defRPr/>
            </a:pPr>
            <a:r>
              <a:rPr lang="ru-RU" b="0" dirty="0">
                <a:solidFill>
                  <a:schemeClr val="bg1"/>
                </a:solidFill>
              </a:rPr>
              <a:t>Упорядочивание корзин по величине доходности от максимальной к минимальной</a:t>
            </a:r>
          </a:p>
        </p:txBody>
      </p:sp>
      <p:graphicFrame>
        <p:nvGraphicFramePr>
          <p:cNvPr id="90" name="Таблица 89"/>
          <p:cNvGraphicFramePr>
            <a:graphicFrameLocks noGrp="1"/>
          </p:cNvGraphicFramePr>
          <p:nvPr/>
        </p:nvGraphicFramePr>
        <p:xfrm>
          <a:off x="7450138" y="1517650"/>
          <a:ext cx="2933700" cy="20193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5480"/>
                <a:gridCol w="2268220"/>
              </a:tblGrid>
              <a:tr h="20193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40%</a:t>
                      </a:r>
                    </a:p>
                  </a:txBody>
                  <a:tcPr anchor="ctr">
                    <a:solidFill>
                      <a:srgbClr val="0038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Участите в динамике максимальной по доходности корзины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anchor="ctr">
                    <a:solidFill>
                      <a:srgbClr val="0038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1" name="Таблица 90"/>
          <p:cNvGraphicFramePr>
            <a:graphicFrameLocks noGrp="1"/>
          </p:cNvGraphicFramePr>
          <p:nvPr/>
        </p:nvGraphicFramePr>
        <p:xfrm>
          <a:off x="7451725" y="3592513"/>
          <a:ext cx="2937510" cy="14986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2251710"/>
              </a:tblGrid>
              <a:tr h="14986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30%</a:t>
                      </a:r>
                    </a:p>
                  </a:txBody>
                  <a:tcPr anchor="ctr">
                    <a:solidFill>
                      <a:srgbClr val="0059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Участите в динамике второй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по величине доходности корзины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>
                    <a:solidFill>
                      <a:srgbClr val="00599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2" name="Таблица 91"/>
          <p:cNvGraphicFramePr>
            <a:graphicFrameLocks noGrp="1"/>
          </p:cNvGraphicFramePr>
          <p:nvPr/>
        </p:nvGraphicFramePr>
        <p:xfrm>
          <a:off x="7445375" y="5129213"/>
          <a:ext cx="2943860" cy="984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0720"/>
                <a:gridCol w="2263140"/>
              </a:tblGrid>
              <a:tr h="9842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20%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Участите в динамике третьей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по величине доходности корзины</a:t>
                      </a:r>
                      <a:endParaRPr lang="ru-RU" sz="120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3" name="Таблица 92"/>
          <p:cNvGraphicFramePr>
            <a:graphicFrameLocks noGrp="1"/>
          </p:cNvGraphicFramePr>
          <p:nvPr/>
        </p:nvGraphicFramePr>
        <p:xfrm>
          <a:off x="7439025" y="6156325"/>
          <a:ext cx="2950210" cy="511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7070"/>
                <a:gridCol w="2263140"/>
              </a:tblGrid>
              <a:tr h="5118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10%</a:t>
                      </a:r>
                    </a:p>
                  </a:txBody>
                  <a:tcPr anchor="ctr">
                    <a:solidFill>
                      <a:srgbClr val="008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Участите в динамике последней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по величине доходности корзины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8C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2357438" y="495536"/>
            <a:ext cx="5954712" cy="415454"/>
          </a:xfrm>
        </p:spPr>
        <p:txBody>
          <a:bodyPr/>
          <a:lstStyle/>
          <a:p>
            <a:pPr eaLnBrk="1" hangingPunct="1">
              <a:defRPr/>
            </a:pPr>
            <a:r>
              <a:rPr lang="ru-RU" sz="2100" kern="1200" dirty="0" smtClean="0">
                <a:latin typeface="Arial" pitchFamily="34" charset="0"/>
                <a:ea typeface="+mn-ea"/>
                <a:cs typeface="Arial" pitchFamily="34" charset="0"/>
              </a:rPr>
              <a:t>УСЛОВИЯ НОТЫ</a:t>
            </a:r>
          </a:p>
        </p:txBody>
      </p:sp>
      <p:graphicFrame>
        <p:nvGraphicFramePr>
          <p:cNvPr id="18" name="Содержимое 17"/>
          <p:cNvGraphicFramePr>
            <a:graphicFrameLocks noGrp="1"/>
          </p:cNvGraphicFramePr>
          <p:nvPr>
            <p:ph sz="quarter" idx="15"/>
          </p:nvPr>
        </p:nvGraphicFramePr>
        <p:xfrm>
          <a:off x="177800" y="1120775"/>
          <a:ext cx="3502660" cy="5114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5896"/>
                <a:gridCol w="1936764"/>
              </a:tblGrid>
              <a:tr h="346956">
                <a:tc gridSpan="2"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Условия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ноты</a:t>
                      </a:r>
                      <a:endParaRPr lang="ru-RU" b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93912">
                <a:tc>
                  <a:txBody>
                    <a:bodyPr/>
                    <a:lstStyle/>
                    <a:p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</a:rPr>
                        <a:t>Корзина</a:t>
                      </a:r>
                      <a:endParaRPr lang="ru-RU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ru-RU" sz="1400" dirty="0" smtClean="0"/>
                        <a:t>Газпром</a:t>
                      </a:r>
                    </a:p>
                    <a:p>
                      <a:r>
                        <a:rPr lang="ru-RU" sz="1400" dirty="0" smtClean="0"/>
                        <a:t>Роснефть</a:t>
                      </a:r>
                    </a:p>
                    <a:p>
                      <a:r>
                        <a:rPr lang="ru-RU" sz="1400" dirty="0" err="1" smtClean="0"/>
                        <a:t>Лукойл</a:t>
                      </a:r>
                      <a:endParaRPr lang="ru-RU" sz="1400" dirty="0" smtClean="0"/>
                    </a:p>
                    <a:p>
                      <a:r>
                        <a:rPr lang="ru-RU" sz="1400" dirty="0" err="1" smtClean="0"/>
                        <a:t>Суругутнефтегаз</a:t>
                      </a:r>
                      <a:r>
                        <a:rPr lang="ru-RU" sz="1400" dirty="0" smtClean="0"/>
                        <a:t>(</a:t>
                      </a:r>
                      <a:r>
                        <a:rPr lang="ru-RU" sz="1400" dirty="0" err="1" smtClean="0"/>
                        <a:t>ао</a:t>
                      </a:r>
                      <a:r>
                        <a:rPr lang="ru-RU" sz="1400" dirty="0" smtClean="0"/>
                        <a:t>)</a:t>
                      </a:r>
                    </a:p>
                    <a:p>
                      <a:endParaRPr lang="ru-RU" sz="400" dirty="0" smtClean="0"/>
                    </a:p>
                    <a:p>
                      <a:r>
                        <a:rPr lang="ru-RU" sz="1400" dirty="0" smtClean="0"/>
                        <a:t>Евраз</a:t>
                      </a:r>
                    </a:p>
                    <a:p>
                      <a:r>
                        <a:rPr lang="ru-RU" sz="1400" dirty="0" smtClean="0"/>
                        <a:t>Мечел</a:t>
                      </a:r>
                    </a:p>
                    <a:p>
                      <a:r>
                        <a:rPr lang="ru-RU" sz="1400" dirty="0" smtClean="0"/>
                        <a:t>Северсталь</a:t>
                      </a:r>
                    </a:p>
                    <a:p>
                      <a:r>
                        <a:rPr lang="ru-RU" sz="1400" dirty="0" smtClean="0"/>
                        <a:t>ГМК</a:t>
                      </a:r>
                      <a:r>
                        <a:rPr lang="ru-RU" sz="1400" baseline="0" dirty="0" smtClean="0"/>
                        <a:t> «Норильский Никель»</a:t>
                      </a:r>
                      <a:endParaRPr lang="ru-RU" sz="400" dirty="0" smtClean="0"/>
                    </a:p>
                    <a:p>
                      <a:endParaRPr lang="ru-RU" sz="400" dirty="0" smtClean="0"/>
                    </a:p>
                    <a:p>
                      <a:r>
                        <a:rPr lang="ru-RU" sz="1400" dirty="0" smtClean="0"/>
                        <a:t>Сбербанк(</a:t>
                      </a:r>
                      <a:r>
                        <a:rPr lang="ru-RU" sz="1400" dirty="0" err="1" smtClean="0"/>
                        <a:t>ао</a:t>
                      </a:r>
                      <a:r>
                        <a:rPr lang="ru-RU" sz="1400" dirty="0" smtClean="0"/>
                        <a:t>)</a:t>
                      </a:r>
                    </a:p>
                    <a:p>
                      <a:r>
                        <a:rPr lang="ru-RU" sz="1400" dirty="0" smtClean="0"/>
                        <a:t>ВТБ</a:t>
                      </a:r>
                    </a:p>
                    <a:p>
                      <a:endParaRPr lang="ru-RU" sz="400" dirty="0" smtClean="0"/>
                    </a:p>
                    <a:p>
                      <a:r>
                        <a:rPr lang="ru-RU" sz="1400" dirty="0" smtClean="0"/>
                        <a:t>МТС</a:t>
                      </a:r>
                    </a:p>
                    <a:p>
                      <a:r>
                        <a:rPr lang="ru-RU" sz="1400" dirty="0" smtClean="0"/>
                        <a:t>Вымпелком</a:t>
                      </a:r>
                    </a:p>
                  </a:txBody>
                  <a:tcPr/>
                </a:tc>
              </a:tr>
              <a:tr h="33221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0000"/>
                          </a:solidFill>
                        </a:rPr>
                        <a:t>Защита</a:t>
                      </a:r>
                    </a:p>
                    <a:p>
                      <a:r>
                        <a:rPr lang="ru-RU" sz="1400" b="1" dirty="0" smtClean="0">
                          <a:solidFill>
                            <a:srgbClr val="000000"/>
                          </a:solidFill>
                        </a:rPr>
                        <a:t>капитала</a:t>
                      </a:r>
                      <a:endParaRPr lang="ru-RU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90%</a:t>
                      </a:r>
                      <a:endParaRPr lang="ru-RU" sz="1400" dirty="0"/>
                    </a:p>
                  </a:txBody>
                  <a:tcPr/>
                </a:tc>
              </a:tr>
              <a:tr h="33221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0000"/>
                          </a:solidFill>
                        </a:rPr>
                        <a:t>Коэффициент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</a:rPr>
                        <a:t> у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</a:rPr>
                        <a:t>частия</a:t>
                      </a:r>
                      <a:endParaRPr lang="ru-RU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75%</a:t>
                      </a:r>
                      <a:endParaRPr lang="ru-RU" sz="1400" dirty="0"/>
                    </a:p>
                  </a:txBody>
                  <a:tcPr/>
                </a:tc>
              </a:tr>
              <a:tr h="33221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0000"/>
                          </a:solidFill>
                        </a:rPr>
                        <a:t>Валюта</a:t>
                      </a:r>
                      <a:endParaRPr lang="ru-RU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RUR</a:t>
                      </a:r>
                      <a:endParaRPr lang="ru-RU" sz="1400" dirty="0"/>
                    </a:p>
                  </a:txBody>
                  <a:tcPr/>
                </a:tc>
              </a:tr>
              <a:tr h="33221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0000"/>
                          </a:solidFill>
                        </a:rPr>
                        <a:t>Срок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</a:rPr>
                        <a:t> действия</a:t>
                      </a:r>
                      <a:endParaRPr lang="ru-RU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r>
                        <a:rPr lang="ru-RU" sz="1400" dirty="0" smtClean="0"/>
                        <a:t> года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412" name="Содержимое 13"/>
          <p:cNvSpPr>
            <a:spLocks noGrp="1"/>
          </p:cNvSpPr>
          <p:nvPr>
            <p:ph sz="quarter" idx="17"/>
          </p:nvPr>
        </p:nvSpPr>
        <p:spPr>
          <a:xfrm>
            <a:off x="3668713" y="1104900"/>
            <a:ext cx="6688137" cy="6026150"/>
          </a:xfrm>
        </p:spPr>
        <p:txBody>
          <a:bodyPr/>
          <a:lstStyle/>
          <a:p>
            <a:pPr algn="just">
              <a:defRPr/>
            </a:pPr>
            <a:r>
              <a:rPr lang="ru-RU" i="1" dirty="0" smtClean="0"/>
              <a:t>Погашение ноты</a:t>
            </a:r>
          </a:p>
          <a:p>
            <a:pPr marL="628650" lvl="2" indent="-273050" algn="just">
              <a:buFontTx/>
              <a:buNone/>
              <a:defRPr/>
            </a:pPr>
            <a:r>
              <a:rPr lang="ru-RU" sz="1400" dirty="0" smtClean="0"/>
              <a:t> По окончанию </a:t>
            </a:r>
            <a:r>
              <a:rPr lang="ru-RU" sz="1400" b="1" dirty="0" smtClean="0"/>
              <a:t>срока действия </a:t>
            </a:r>
            <a:r>
              <a:rPr lang="ru-RU" sz="1400" dirty="0" smtClean="0"/>
              <a:t>инвестор получает</a:t>
            </a:r>
            <a:endParaRPr lang="ru-RU" sz="1400" b="1" i="1" dirty="0" smtClean="0"/>
          </a:p>
          <a:p>
            <a:pPr marL="628650" lvl="2" indent="-273050" algn="just">
              <a:defRPr/>
            </a:pPr>
            <a:r>
              <a:rPr lang="ru-RU" sz="1400" dirty="0" smtClean="0"/>
              <a:t>Защищенную часть средств в соответствие с уровнем </a:t>
            </a:r>
            <a:r>
              <a:rPr lang="ru-RU" sz="1400" b="1" dirty="0" smtClean="0"/>
              <a:t>защиты капитала</a:t>
            </a:r>
          </a:p>
          <a:p>
            <a:pPr marL="628650" lvl="2" indent="-273050" algn="just">
              <a:buFontTx/>
              <a:buNone/>
              <a:defRPr/>
            </a:pPr>
            <a:r>
              <a:rPr lang="ru-RU" sz="1600" b="1" dirty="0" smtClean="0"/>
              <a:t>+</a:t>
            </a:r>
          </a:p>
          <a:p>
            <a:pPr marL="628650" lvl="2" indent="-273050" algn="just">
              <a:defRPr/>
            </a:pPr>
            <a:r>
              <a:rPr lang="ru-RU" sz="1400" dirty="0" smtClean="0"/>
              <a:t>Доходность радужной стратегии на российский рынок в соответствии с </a:t>
            </a:r>
            <a:r>
              <a:rPr lang="ru-RU" sz="1400" b="1" dirty="0" smtClean="0"/>
              <a:t>уровнем коэффициента участия</a:t>
            </a:r>
          </a:p>
          <a:p>
            <a:pPr algn="just">
              <a:defRPr/>
            </a:pPr>
            <a:endParaRPr lang="ru-RU" i="1" dirty="0" smtClean="0"/>
          </a:p>
          <a:p>
            <a:pPr algn="just">
              <a:defRPr/>
            </a:pPr>
            <a:r>
              <a:rPr lang="ru-RU" i="1" dirty="0" smtClean="0"/>
              <a:t>Доходность  радужной стратегии на российский рынок</a:t>
            </a:r>
          </a:p>
          <a:p>
            <a:pPr marL="349250" indent="4763" algn="just">
              <a:buFont typeface="Helios"/>
              <a:buNone/>
              <a:defRPr/>
            </a:pPr>
            <a:r>
              <a:rPr lang="ru-RU" dirty="0" smtClean="0"/>
              <a:t>По окончанию </a:t>
            </a:r>
            <a:r>
              <a:rPr lang="ru-RU" b="1" dirty="0" smtClean="0"/>
              <a:t>срока действия </a:t>
            </a:r>
            <a:r>
              <a:rPr lang="ru-RU" dirty="0" smtClean="0"/>
              <a:t>рассчитываются доходности следующих корзин:</a:t>
            </a:r>
            <a:endParaRPr lang="ru-RU" b="1" dirty="0" smtClean="0"/>
          </a:p>
          <a:p>
            <a:pPr marL="628650" lvl="2" indent="-273050" algn="just">
              <a:buFontTx/>
              <a:buAutoNum type="alphaLcParenR"/>
              <a:defRPr/>
            </a:pPr>
            <a:r>
              <a:rPr lang="ru-RU" sz="1400" dirty="0" smtClean="0"/>
              <a:t>Газпром, Роснефть, ЛУКОЙЛ, Сургутнефтегаз (</a:t>
            </a:r>
            <a:r>
              <a:rPr lang="ru-RU" sz="1400" dirty="0" err="1" smtClean="0"/>
              <a:t>ао</a:t>
            </a:r>
            <a:r>
              <a:rPr lang="ru-RU" sz="1400" dirty="0" smtClean="0"/>
              <a:t>);</a:t>
            </a:r>
          </a:p>
          <a:p>
            <a:pPr marL="628650" lvl="2" indent="-273050" algn="just">
              <a:buFontTx/>
              <a:buAutoNum type="alphaLcParenR"/>
              <a:defRPr/>
            </a:pPr>
            <a:r>
              <a:rPr lang="ru-RU" sz="1400" dirty="0" smtClean="0"/>
              <a:t>Евраз, Мечел, Северсталь, ГМК «Норильский Никель»;</a:t>
            </a:r>
          </a:p>
          <a:p>
            <a:pPr marL="628650" lvl="2" indent="-273050" algn="just">
              <a:buFontTx/>
              <a:buAutoNum type="alphaLcParenR"/>
              <a:defRPr/>
            </a:pPr>
            <a:r>
              <a:rPr lang="ru-RU" sz="1400" dirty="0" smtClean="0"/>
              <a:t>ВТБ, Сбербанк(</a:t>
            </a:r>
            <a:r>
              <a:rPr lang="ru-RU" sz="1400" dirty="0" err="1" smtClean="0"/>
              <a:t>ао</a:t>
            </a:r>
            <a:r>
              <a:rPr lang="ru-RU" sz="1400" dirty="0" smtClean="0"/>
              <a:t>);</a:t>
            </a:r>
          </a:p>
          <a:p>
            <a:pPr marL="628650" lvl="2" indent="-273050" algn="just">
              <a:buFontTx/>
              <a:buAutoNum type="alphaLcParenR"/>
              <a:defRPr/>
            </a:pPr>
            <a:r>
              <a:rPr lang="ru-RU" sz="1400" dirty="0" smtClean="0"/>
              <a:t>МТС, Вымпелком.</a:t>
            </a:r>
          </a:p>
          <a:p>
            <a:pPr marL="354013" lvl="2" indent="0" algn="just">
              <a:buFontTx/>
              <a:buNone/>
              <a:defRPr/>
            </a:pPr>
            <a:r>
              <a:rPr lang="ru-RU" sz="1400" dirty="0" smtClean="0"/>
              <a:t>Эти корзины упорядочиваются по величине доходности от максимальной к минимальной. </a:t>
            </a:r>
          </a:p>
          <a:p>
            <a:pPr marL="628650" lvl="2" indent="-273050" algn="just">
              <a:buFontTx/>
              <a:buNone/>
              <a:defRPr/>
            </a:pPr>
            <a:r>
              <a:rPr lang="ru-RU" sz="1400" dirty="0" smtClean="0"/>
              <a:t>	Итоговую доходность формирует</a:t>
            </a:r>
          </a:p>
          <a:p>
            <a:pPr marL="812800" lvl="2" indent="-190500" algn="just">
              <a:defRPr/>
            </a:pPr>
            <a:r>
              <a:rPr lang="ru-RU" sz="1400" dirty="0" smtClean="0"/>
              <a:t>40%-ное участие в лучшей из корзин, </a:t>
            </a:r>
          </a:p>
          <a:p>
            <a:pPr marL="812800" lvl="2" indent="-190500" algn="just">
              <a:defRPr/>
            </a:pPr>
            <a:r>
              <a:rPr lang="ru-RU" sz="1400" dirty="0" smtClean="0"/>
              <a:t>30%-ное участие во второй по динамике корзине, </a:t>
            </a:r>
          </a:p>
          <a:p>
            <a:pPr marL="812800" lvl="2" indent="-190500" algn="just">
              <a:defRPr/>
            </a:pPr>
            <a:r>
              <a:rPr lang="ru-RU" sz="1400" dirty="0" smtClean="0"/>
              <a:t>20%-ное участие в третьей по динамике корзине,</a:t>
            </a:r>
          </a:p>
          <a:p>
            <a:pPr marL="812800" lvl="2" indent="-190500" algn="just">
              <a:defRPr/>
            </a:pPr>
            <a:r>
              <a:rPr lang="ru-RU" sz="1400" dirty="0" smtClean="0"/>
              <a:t>10%-ное участие в корзине, показавшей минимальную динамику.</a:t>
            </a:r>
          </a:p>
          <a:p>
            <a:pPr marL="628650" lvl="2" indent="-273050" algn="just">
              <a:buFontTx/>
              <a:buNone/>
              <a:defRPr/>
            </a:pPr>
            <a:endParaRPr lang="ru-RU" sz="14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766650B0-377C-4D13-8A62-41CBC2034B8E}" type="slidenum">
              <a:rPr lang="ru-RU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082800" y="1282700"/>
            <a:ext cx="8091488" cy="523875"/>
          </a:xfrm>
          <a:prstGeom prst="rect">
            <a:avLst/>
          </a:prstGeom>
        </p:spPr>
        <p:txBody>
          <a:bodyPr/>
          <a:lstStyle/>
          <a:p>
            <a:pPr marL="269875" indent="-269875" defTabSz="1042988">
              <a:spcBef>
                <a:spcPct val="20000"/>
              </a:spcBef>
              <a:buClr>
                <a:srgbClr val="CC0000"/>
              </a:buClr>
              <a:buSzPct val="60000"/>
              <a:buFont typeface="Helios" charset="0"/>
              <a:buChar char="►"/>
              <a:defRPr/>
            </a:pPr>
            <a:endParaRPr lang="ru-RU" sz="1600" b="0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434975" y="6265863"/>
          <a:ext cx="2878932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1932"/>
                <a:gridCol w="1397000"/>
              </a:tblGrid>
              <a:tr h="36038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РИСК</a:t>
                      </a:r>
                      <a:endParaRPr lang="ru-RU" sz="1600" b="0" dirty="0"/>
                    </a:p>
                  </a:txBody>
                  <a:tcP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1A16F"/>
                          </a:solidFill>
                        </a:rPr>
                        <a:t>НИЗКИЙ</a:t>
                      </a:r>
                      <a:endParaRPr lang="ru-RU" dirty="0">
                        <a:solidFill>
                          <a:srgbClr val="01A16F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458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ДОХОДОСТЬ</a:t>
                      </a:r>
                      <a:endParaRPr lang="ru-RU" sz="1600" b="0" dirty="0"/>
                    </a:p>
                  </a:txBody>
                  <a:tcP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C6600"/>
                          </a:solidFill>
                        </a:rPr>
                        <a:t>СРЕДНЯЯ</a:t>
                      </a:r>
                      <a:r>
                        <a:rPr lang="en-US" b="1" dirty="0" smtClean="0">
                          <a:solidFill>
                            <a:srgbClr val="CC6600"/>
                          </a:solidFill>
                        </a:rPr>
                        <a:t>/</a:t>
                      </a:r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ВЫСОКАЯ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357438" y="495536"/>
            <a:ext cx="5954712" cy="415454"/>
          </a:xfrm>
        </p:spPr>
        <p:txBody>
          <a:bodyPr/>
          <a:lstStyle/>
          <a:p>
            <a:pPr eaLnBrk="1" hangingPunct="1">
              <a:defRPr/>
            </a:pPr>
            <a:r>
              <a:rPr lang="ru-RU" sz="2100" kern="1200" dirty="0" smtClean="0">
                <a:latin typeface="Arial" pitchFamily="34" charset="0"/>
                <a:ea typeface="+mn-ea"/>
                <a:cs typeface="Arial" pitchFamily="34" charset="0"/>
              </a:rPr>
              <a:t>РЕЗУЛЬТАТЫ БЭКТЕСТА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90613C31-3D3B-4BFD-819C-DC86D5840BC7}" type="slidenum">
              <a:rPr lang="ru-RU"/>
              <a:pPr>
                <a:defRPr/>
              </a:pPr>
              <a:t>28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082800" y="1282700"/>
            <a:ext cx="8091488" cy="523875"/>
          </a:xfrm>
          <a:prstGeom prst="rect">
            <a:avLst/>
          </a:prstGeom>
        </p:spPr>
        <p:txBody>
          <a:bodyPr/>
          <a:lstStyle/>
          <a:p>
            <a:pPr marL="269875" indent="-269875" defTabSz="1042988">
              <a:spcBef>
                <a:spcPct val="20000"/>
              </a:spcBef>
              <a:buClr>
                <a:srgbClr val="CC0000"/>
              </a:buClr>
              <a:buSzPct val="60000"/>
              <a:buFont typeface="Helios" charset="0"/>
              <a:buChar char="►"/>
              <a:defRPr/>
            </a:pPr>
            <a:endParaRPr lang="ru-RU" sz="1600" b="0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graphicFrame>
        <p:nvGraphicFramePr>
          <p:cNvPr id="11" name="Содержимое 17"/>
          <p:cNvGraphicFramePr>
            <a:graphicFrameLocks noGrp="1"/>
          </p:cNvGraphicFramePr>
          <p:nvPr>
            <p:ph sz="quarter" idx="15"/>
          </p:nvPr>
        </p:nvGraphicFramePr>
        <p:xfrm>
          <a:off x="508000" y="1120775"/>
          <a:ext cx="2895600" cy="5330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280"/>
                <a:gridCol w="1268320"/>
              </a:tblGrid>
              <a:tr h="784131">
                <a:tc gridSpan="2"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Результаты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ru-RU" b="0" baseline="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бэктеста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, в %годовых</a:t>
                      </a:r>
                      <a:endParaRPr lang="ru-RU" b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5007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0000"/>
                          </a:solidFill>
                        </a:rPr>
                        <a:t>Средняя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</a:rPr>
                        <a:t> доходность</a:t>
                      </a:r>
                      <a:endParaRPr lang="ru-RU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414145"/>
                          </a:solidFill>
                          <a:latin typeface="Arial"/>
                        </a:rPr>
                        <a:t>46.57%</a:t>
                      </a:r>
                    </a:p>
                  </a:txBody>
                  <a:tcPr marL="0" marR="0" marT="0" marB="0"/>
                </a:tc>
              </a:tr>
              <a:tr h="63477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0000"/>
                          </a:solidFill>
                        </a:rPr>
                        <a:t>Стандартное отклонение</a:t>
                      </a:r>
                      <a:endParaRPr lang="ru-RU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414145"/>
                          </a:solidFill>
                          <a:latin typeface="Arial"/>
                        </a:rPr>
                        <a:t>33.84%</a:t>
                      </a:r>
                    </a:p>
                  </a:txBody>
                  <a:tcPr marL="0" marR="0" marT="0" marB="0"/>
                </a:tc>
              </a:tr>
              <a:tr h="63477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0000"/>
                          </a:solidFill>
                        </a:rPr>
                        <a:t>Минимальная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</a:rPr>
                        <a:t> доходность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414145"/>
                          </a:solidFill>
                          <a:latin typeface="Arial"/>
                        </a:rPr>
                        <a:t>-5.13%</a:t>
                      </a:r>
                    </a:p>
                  </a:txBody>
                  <a:tcPr marL="0" marR="0" marT="0" marB="0"/>
                </a:tc>
              </a:tr>
              <a:tr h="63477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0000"/>
                          </a:solidFill>
                        </a:rPr>
                        <a:t>Максимальная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</a:rPr>
                        <a:t> доходность</a:t>
                      </a:r>
                      <a:endParaRPr lang="ru-RU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414145"/>
                          </a:solidFill>
                          <a:latin typeface="Arial"/>
                        </a:rPr>
                        <a:t>122%</a:t>
                      </a:r>
                    </a:p>
                  </a:txBody>
                  <a:tcPr marL="0" marR="0" marT="0" marB="0"/>
                </a:tc>
              </a:tr>
              <a:tr h="89615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0000"/>
                          </a:solidFill>
                        </a:rPr>
                        <a:t>% положительных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</a:rPr>
                        <a:t> результатов</a:t>
                      </a:r>
                      <a:endParaRPr lang="ru-RU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B050"/>
                          </a:solidFill>
                          <a:latin typeface="Arial"/>
                        </a:rPr>
                        <a:t>74.25%</a:t>
                      </a:r>
                    </a:p>
                  </a:txBody>
                  <a:tcPr marL="0" marR="0" marT="0" marB="0"/>
                </a:tc>
              </a:tr>
              <a:tr h="89615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0000"/>
                          </a:solidFill>
                        </a:rPr>
                        <a:t>%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</a:rPr>
                        <a:t> отрицательных результатов </a:t>
                      </a:r>
                      <a:endParaRPr lang="ru-RU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25.75%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7438" name="Содержимое 13"/>
          <p:cNvSpPr>
            <a:spLocks noGrp="1"/>
          </p:cNvSpPr>
          <p:nvPr>
            <p:ph sz="quarter" idx="17"/>
          </p:nvPr>
        </p:nvSpPr>
        <p:spPr>
          <a:xfrm>
            <a:off x="3365500" y="1066800"/>
            <a:ext cx="6896100" cy="996950"/>
          </a:xfrm>
        </p:spPr>
        <p:txBody>
          <a:bodyPr/>
          <a:lstStyle/>
          <a:p>
            <a:pPr algn="just">
              <a:defRPr/>
            </a:pPr>
            <a:r>
              <a:rPr lang="ru-RU" dirty="0" err="1" smtClean="0"/>
              <a:t>Бэктест</a:t>
            </a:r>
            <a:r>
              <a:rPr lang="ru-RU" dirty="0" smtClean="0"/>
              <a:t> по ноте с 2000 по 2011 годы</a:t>
            </a:r>
          </a:p>
          <a:p>
            <a:pPr indent="-6350" algn="just">
              <a:buFont typeface="Helios"/>
              <a:buNone/>
              <a:defRPr/>
            </a:pPr>
            <a:r>
              <a:rPr lang="ru-RU" dirty="0" smtClean="0"/>
              <a:t>В качестве </a:t>
            </a:r>
            <a:r>
              <a:rPr lang="ru-RU" dirty="0" err="1" smtClean="0"/>
              <a:t>бенчмарков</a:t>
            </a:r>
            <a:r>
              <a:rPr lang="ru-RU" dirty="0" smtClean="0"/>
              <a:t> использовались результаты вложения в индекс РТС на 2 года в рублевом эквиваленте и вложения в ноту на индекс РТС с линейным участием в росте и 90% защитой капитала</a:t>
            </a:r>
            <a:endParaRPr lang="en-US" dirty="0" smtClean="0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3440431" y="2160586"/>
          <a:ext cx="7075170" cy="4926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8" descr="S:\Департамент маркетинга, PR и развития бизнеса\Картинки\уголки\ugol_0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76024"/>
            <a:ext cx="2422364" cy="228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66678" y="258039"/>
            <a:ext cx="7610492" cy="738619"/>
          </a:xfrm>
        </p:spPr>
        <p:txBody>
          <a:bodyPr/>
          <a:lstStyle/>
          <a:p>
            <a:pPr eaLnBrk="1" hangingPunct="1">
              <a:defRPr/>
            </a:pPr>
            <a:r>
              <a:rPr lang="ru-RU" sz="2100" kern="1200" dirty="0" smtClean="0">
                <a:latin typeface="Arial" pitchFamily="34" charset="0"/>
                <a:ea typeface="+mn-ea"/>
                <a:cs typeface="Arial" pitchFamily="34" charset="0"/>
              </a:rPr>
              <a:t>СТРУКТУРИРОВАННЫЕ ПРОДУКТЫ РИСКИ</a:t>
            </a:r>
            <a:r>
              <a:rPr lang="en-US" sz="2100" kern="1200" dirty="0" smtClean="0">
                <a:latin typeface="Arial" pitchFamily="34" charset="0"/>
                <a:ea typeface="+mn-ea"/>
                <a:cs typeface="Arial" pitchFamily="34" charset="0"/>
              </a:rPr>
              <a:t> -</a:t>
            </a:r>
            <a:r>
              <a:rPr lang="ru-RU" sz="2100" kern="1200" dirty="0" smtClean="0">
                <a:latin typeface="Arial" pitchFamily="34" charset="0"/>
                <a:ea typeface="+mn-ea"/>
                <a:cs typeface="Arial" pitchFamily="34" charset="0"/>
              </a:rPr>
              <a:t> КОНЦЕНТРАЦИИ</a:t>
            </a:r>
          </a:p>
        </p:txBody>
      </p:sp>
      <p:sp>
        <p:nvSpPr>
          <p:cNvPr id="15364" name="Rectangle 77"/>
          <p:cNvSpPr>
            <a:spLocks noChangeArrowheads="1"/>
          </p:cNvSpPr>
          <p:nvPr/>
        </p:nvSpPr>
        <p:spPr bwMode="auto">
          <a:xfrm>
            <a:off x="0" y="1259947"/>
            <a:ext cx="2088246" cy="63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1" tIns="45685" rIns="91371" bIns="45685"/>
          <a:lstStyle/>
          <a:p>
            <a:pPr algn="r" defTabSz="914325">
              <a:spcBef>
                <a:spcPct val="20000"/>
              </a:spcBef>
            </a:pPr>
            <a:r>
              <a:rPr lang="ru-RU" dirty="0">
                <a:solidFill>
                  <a:srgbClr val="C00000"/>
                </a:solidFill>
              </a:rPr>
              <a:t>ВАЛЮТНАЯ ДИВЕРСИФИКАЦИЯ</a:t>
            </a:r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2171752" y="1102434"/>
          <a:ext cx="5345944" cy="2992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2844800" y="3622343"/>
          <a:ext cx="7847015" cy="3601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367" name="Rectangle 77"/>
          <p:cNvSpPr>
            <a:spLocks noChangeArrowheads="1"/>
          </p:cNvSpPr>
          <p:nvPr/>
        </p:nvSpPr>
        <p:spPr bwMode="auto">
          <a:xfrm>
            <a:off x="177800" y="4331064"/>
            <a:ext cx="2077506" cy="157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1" tIns="45685" rIns="91371" bIns="45685"/>
          <a:lstStyle/>
          <a:p>
            <a:pPr algn="r" defTabSz="914325">
              <a:spcBef>
                <a:spcPct val="20000"/>
              </a:spcBef>
            </a:pPr>
            <a:r>
              <a:rPr lang="en-US" dirty="0">
                <a:solidFill>
                  <a:srgbClr val="C00000"/>
                </a:solidFill>
              </a:rPr>
              <a:t>COUNTERPARTY</a:t>
            </a:r>
            <a:r>
              <a:rPr lang="ru-RU" dirty="0">
                <a:solidFill>
                  <a:srgbClr val="C00000"/>
                </a:solidFill>
              </a:rPr>
              <a:t> ДИВЕРСИФИКАЦИЯ</a:t>
            </a:r>
          </a:p>
          <a:p>
            <a:pPr algn="r" defTabSz="914325">
              <a:spcBef>
                <a:spcPct val="20000"/>
              </a:spcBef>
            </a:pPr>
            <a:endParaRPr lang="ru-RU" dirty="0">
              <a:solidFill>
                <a:srgbClr val="C00000"/>
              </a:solidFill>
            </a:endParaRPr>
          </a:p>
          <a:p>
            <a:pPr algn="r" defTabSz="914325">
              <a:spcBef>
                <a:spcPct val="20000"/>
              </a:spcBef>
            </a:pP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sz="2700" dirty="0">
                <a:solidFill>
                  <a:srgbClr val="C00000"/>
                </a:solidFill>
              </a:rPr>
              <a:t>75% </a:t>
            </a:r>
            <a:r>
              <a:rPr lang="ru-RU" dirty="0">
                <a:solidFill>
                  <a:srgbClr val="C00000"/>
                </a:solidFill>
              </a:rPr>
              <a:t>НОТ КУПЛЕНО У 1 КОНТРАГЕНТА</a:t>
            </a:r>
          </a:p>
          <a:p>
            <a:pPr algn="r" defTabSz="914325">
              <a:spcBef>
                <a:spcPct val="20000"/>
              </a:spcBef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>
          <a:xfrm>
            <a:off x="8507413" y="271463"/>
            <a:ext cx="1804987" cy="74453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fld id="{18B139B6-7637-47BC-897E-B44B1B0D0187}" type="slidenum">
              <a:rPr lang="ru-RU" sz="5500" b="0">
                <a:solidFill>
                  <a:schemeClr val="bg1">
                    <a:lumMod val="50000"/>
                  </a:schemeClr>
                </a:solidFill>
              </a:rPr>
              <a:pPr marL="0" marR="0" lvl="0" indent="0" algn="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/>
              </a:pPr>
              <a:t>29</a:t>
            </a:fld>
            <a:endParaRPr lang="ru-RU" sz="55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0AF33-387A-4029-90C2-CE9732444C49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7894" name="Rectangle 4"/>
          <p:cNvSpPr>
            <a:spLocks noChangeArrowheads="1"/>
          </p:cNvSpPr>
          <p:nvPr/>
        </p:nvSpPr>
        <p:spPr bwMode="auto">
          <a:xfrm>
            <a:off x="2354263" y="296863"/>
            <a:ext cx="3716058" cy="3077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28" tIns="45715" rIns="91428" bIns="45715">
            <a:spAutoFit/>
          </a:bodyPr>
          <a:lstStyle/>
          <a:p>
            <a:pPr defTabSz="1042988">
              <a:defRPr/>
            </a:pPr>
            <a:r>
              <a:rPr lang="en-US" b="0" kern="0" dirty="0" smtClean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MICEX PRICE &amp; HISTORICAL VOLATILITY</a:t>
            </a:r>
            <a:endParaRPr lang="ru-RU" b="0" kern="0" dirty="0">
              <a:solidFill>
                <a:srgbClr val="CC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61" y="1079500"/>
            <a:ext cx="10301139" cy="591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7344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одзаголовок 2"/>
          <p:cNvSpPr>
            <a:spLocks noGrp="1"/>
          </p:cNvSpPr>
          <p:nvPr>
            <p:ph type="subTitle" idx="11"/>
          </p:nvPr>
        </p:nvSpPr>
        <p:spPr bwMode="auto">
          <a:xfrm>
            <a:off x="1281113" y="2101850"/>
            <a:ext cx="9120187" cy="939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tx1"/>
              </a:buClr>
              <a:buSzPct val="80000"/>
            </a:pPr>
            <a:r>
              <a:rPr lang="en-US" sz="6000" dirty="0" smtClean="0"/>
              <a:t>Structured products pricing</a:t>
            </a:r>
          </a:p>
          <a:p>
            <a:pPr algn="ctr">
              <a:buClr>
                <a:schemeClr val="tx1"/>
              </a:buClr>
              <a:buSzPct val="80000"/>
            </a:pPr>
            <a:r>
              <a:rPr lang="en-US" sz="6000" dirty="0" smtClean="0"/>
              <a:t>Concepts &amp; methodology</a:t>
            </a:r>
            <a:r>
              <a:rPr lang="ru-RU" sz="6000" dirty="0" smtClean="0"/>
              <a:t> 2012</a:t>
            </a:r>
            <a:endParaRPr lang="ru-RU" sz="6000" dirty="0">
              <a:cs typeface="Arial" pitchFamily="34" charset="0"/>
            </a:endParaRP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721600" y="271463"/>
            <a:ext cx="2590801" cy="744537"/>
          </a:xfrm>
        </p:spPr>
        <p:txBody>
          <a:bodyPr/>
          <a:lstStyle/>
          <a:p>
            <a:pPr>
              <a:defRPr/>
            </a:pPr>
            <a:fld id="{18B139B6-7637-47BC-897E-B44B1B0D0187}" type="slidenum">
              <a:rPr lang="ru-RU" smtClean="0"/>
              <a:pPr>
                <a:defRPr/>
              </a:pPr>
              <a:t>30</a:t>
            </a:fld>
            <a:r>
              <a:rPr lang="en-US" dirty="0" smtClean="0"/>
              <a:t> (40)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40113"/>
            <a:ext cx="41148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2347913" y="561975"/>
            <a:ext cx="7694612" cy="304800"/>
          </a:xfrm>
          <a:prstGeom prst="rect">
            <a:avLst/>
          </a:prstGeom>
        </p:spPr>
        <p:txBody>
          <a:bodyPr/>
          <a:lstStyle/>
          <a:p>
            <a:pPr defTabSz="1042988">
              <a:defRPr/>
            </a:pPr>
            <a:r>
              <a:rPr lang="en-US" sz="2100" b="0" dirty="0">
                <a:solidFill>
                  <a:srgbClr val="CC0000"/>
                </a:solidFill>
                <a:cs typeface="Arial" pitchFamily="34" charset="0"/>
              </a:rPr>
              <a:t>Concepts &amp; methodology</a:t>
            </a:r>
            <a:endParaRPr lang="ru-RU" sz="2100" b="0" dirty="0">
              <a:solidFill>
                <a:srgbClr val="CC0000"/>
              </a:solidFill>
              <a:cs typeface="Arial" pitchFamily="34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>
          <a:xfrm>
            <a:off x="374650" y="1909763"/>
            <a:ext cx="7694613" cy="3106737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All models are wrong, but some are useful</a:t>
            </a:r>
          </a:p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George E. P. Box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07413" y="271463"/>
            <a:ext cx="1804987" cy="744537"/>
          </a:xfrm>
        </p:spPr>
        <p:txBody>
          <a:bodyPr/>
          <a:lstStyle/>
          <a:p>
            <a:pPr>
              <a:defRPr/>
            </a:pPr>
            <a:fld id="{18B139B6-7637-47BC-897E-B44B1B0D0187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pic>
        <p:nvPicPr>
          <p:cNvPr id="17415" name="Picture 7" descr="http://www.engr.wisc.edu/eday/pictures/1990_George_Bo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1793" y="1912937"/>
            <a:ext cx="2827245" cy="35607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8" descr="Картинка 189 из 8060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1100" y="3987800"/>
            <a:ext cx="4500870" cy="3357788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9310688" y="177800"/>
            <a:ext cx="1179512" cy="914400"/>
          </a:xfrm>
        </p:spPr>
        <p:txBody>
          <a:bodyPr/>
          <a:lstStyle/>
          <a:p>
            <a:pPr defTabSz="1042988">
              <a:defRPr/>
            </a:pPr>
            <a:fld id="{2600C4FE-80BA-431A-8740-967830A09CDD}" type="slidenum">
              <a:rPr lang="ru-RU"/>
              <a:pPr defTabSz="1042988">
                <a:defRPr/>
              </a:pPr>
              <a:t>32</a:t>
            </a:fld>
            <a:endParaRPr lang="ru-RU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2347913" y="561975"/>
            <a:ext cx="7694612" cy="304800"/>
          </a:xfrm>
          <a:prstGeom prst="rect">
            <a:avLst/>
          </a:prstGeom>
        </p:spPr>
        <p:txBody>
          <a:bodyPr/>
          <a:lstStyle/>
          <a:p>
            <a:pPr defTabSz="1042988">
              <a:defRPr/>
            </a:pPr>
            <a:r>
              <a:rPr lang="en-US" sz="2100" b="0" dirty="0" smtClean="0">
                <a:solidFill>
                  <a:srgbClr val="CC0000"/>
                </a:solidFill>
                <a:cs typeface="Arial" pitchFamily="34" charset="0"/>
              </a:rPr>
              <a:t>Concepts</a:t>
            </a:r>
            <a:endParaRPr lang="ru-RU" sz="2100" b="0" dirty="0">
              <a:solidFill>
                <a:srgbClr val="CC0000"/>
              </a:solidFill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0999" y="1441450"/>
            <a:ext cx="73433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 algn="just" defTabSz="1042988" eaLnBrk="0" hangingPunct="0">
              <a:spcBef>
                <a:spcPct val="20000"/>
              </a:spcBef>
              <a:buClr>
                <a:srgbClr val="CC0000"/>
              </a:buClr>
              <a:buSzPct val="60000"/>
              <a:defRPr/>
            </a:pPr>
            <a:r>
              <a:rPr lang="ru-RU" sz="2800" b="0" dirty="0" smtClean="0">
                <a:solidFill>
                  <a:schemeClr val="accent6"/>
                </a:solidFill>
              </a:rPr>
              <a:t>ЦЕНА </a:t>
            </a:r>
            <a:r>
              <a:rPr lang="ru-RU" sz="2800" b="0" dirty="0">
                <a:solidFill>
                  <a:schemeClr val="accent6"/>
                </a:solidFill>
              </a:rPr>
              <a:t> 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96932"/>
            <a:ext cx="2997200" cy="29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3028950" y="2026206"/>
            <a:ext cx="72834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dirty="0" smtClean="0">
                <a:solidFill>
                  <a:schemeClr val="accent6"/>
                </a:solidFill>
              </a:rPr>
              <a:t>— количество </a:t>
            </a:r>
            <a:r>
              <a:rPr lang="ru-RU" sz="2800" b="0" dirty="0" smtClean="0">
                <a:solidFill>
                  <a:srgbClr val="FF0000"/>
                </a:solidFill>
              </a:rPr>
              <a:t>денег,  </a:t>
            </a:r>
            <a:r>
              <a:rPr lang="ru-RU" sz="2800" b="0" dirty="0" smtClean="0">
                <a:solidFill>
                  <a:schemeClr val="accent6"/>
                </a:solidFill>
              </a:rPr>
              <a:t>в обмен на которые продавец готов передать (продать),  а покупатель согласен получить (купить) единицу </a:t>
            </a:r>
            <a:r>
              <a:rPr lang="ru-RU" sz="2800" b="0" dirty="0" smtClean="0">
                <a:solidFill>
                  <a:srgbClr val="FF0000"/>
                </a:solidFill>
              </a:rPr>
              <a:t>товара</a:t>
            </a:r>
            <a:r>
              <a:rPr lang="ru-RU" sz="2800" b="0" dirty="0" smtClean="0">
                <a:solidFill>
                  <a:schemeClr val="accent6"/>
                </a:solidFill>
              </a:rPr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5825"/>
            <a:ext cx="41148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07413" y="271463"/>
            <a:ext cx="1804987" cy="744537"/>
          </a:xfrm>
        </p:spPr>
        <p:txBody>
          <a:bodyPr/>
          <a:lstStyle/>
          <a:p>
            <a:pPr>
              <a:defRPr/>
            </a:pPr>
            <a:fld id="{18B139B6-7637-47BC-897E-B44B1B0D0187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2347913" y="561975"/>
            <a:ext cx="7694612" cy="304800"/>
          </a:xfrm>
          <a:prstGeom prst="rect">
            <a:avLst/>
          </a:prstGeom>
        </p:spPr>
        <p:txBody>
          <a:bodyPr/>
          <a:lstStyle/>
          <a:p>
            <a:pPr defTabSz="1042988">
              <a:defRPr/>
            </a:pPr>
            <a:r>
              <a:rPr lang="en-US" sz="2100" b="0" dirty="0" smtClean="0">
                <a:solidFill>
                  <a:srgbClr val="CC0000"/>
                </a:solidFill>
                <a:cs typeface="Arial" pitchFamily="34" charset="0"/>
              </a:rPr>
              <a:t>Concepts</a:t>
            </a:r>
            <a:endParaRPr lang="ru-RU" sz="2100" b="0" dirty="0">
              <a:solidFill>
                <a:srgbClr val="CC0000"/>
              </a:solidFill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33450" y="1525696"/>
            <a:ext cx="991235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dirty="0" smtClean="0">
                <a:solidFill>
                  <a:schemeClr val="tx1"/>
                </a:solidFill>
              </a:rPr>
              <a:t>A central problem in </a:t>
            </a:r>
            <a:r>
              <a:rPr lang="en-US" sz="2400" b="0" dirty="0" err="1" smtClean="0">
                <a:solidFill>
                  <a:schemeClr val="tx1"/>
                </a:solidFill>
              </a:rPr>
              <a:t>ﬁnance</a:t>
            </a:r>
            <a:r>
              <a:rPr lang="en-US" sz="2400" b="0" dirty="0" smtClean="0">
                <a:solidFill>
                  <a:schemeClr val="tx1"/>
                </a:solidFill>
              </a:rPr>
              <a:t> is the calibration of the models with the help of the market</a:t>
            </a:r>
            <a:r>
              <a:rPr lang="ru-RU" sz="2400" b="0" dirty="0" smtClean="0">
                <a:solidFill>
                  <a:schemeClr val="tx1"/>
                </a:solidFill>
              </a:rPr>
              <a:t> </a:t>
            </a:r>
            <a:r>
              <a:rPr lang="en-US" sz="2400" b="0" dirty="0" smtClean="0">
                <a:solidFill>
                  <a:schemeClr val="tx1"/>
                </a:solidFill>
              </a:rPr>
              <a:t>data. </a:t>
            </a:r>
            <a:endParaRPr lang="ru-RU" sz="2400" b="0" dirty="0" smtClean="0">
              <a:solidFill>
                <a:schemeClr val="tx1"/>
              </a:solidFill>
            </a:endParaRPr>
          </a:p>
          <a:p>
            <a:r>
              <a:rPr lang="en-US" sz="2400" b="0" dirty="0" smtClean="0">
                <a:solidFill>
                  <a:schemeClr val="tx1"/>
                </a:solidFill>
              </a:rPr>
              <a:t>The main parameter which governs the models of derivates based on stock prices is the</a:t>
            </a:r>
            <a:r>
              <a:rPr lang="ru-RU" sz="2400" b="0" dirty="0" smtClean="0">
                <a:solidFill>
                  <a:schemeClr val="tx1"/>
                </a:solidFill>
              </a:rPr>
              <a:t> </a:t>
            </a:r>
            <a:r>
              <a:rPr lang="en-US" sz="3600" b="0" dirty="0" smtClean="0">
                <a:solidFill>
                  <a:srgbClr val="C00000"/>
                </a:solidFill>
              </a:rPr>
              <a:t>volatility</a:t>
            </a:r>
            <a:r>
              <a:rPr lang="en-US" sz="2400" b="0" dirty="0" smtClean="0">
                <a:solidFill>
                  <a:schemeClr val="tx1"/>
                </a:solidFill>
              </a:rPr>
              <a:t> of the stock price. </a:t>
            </a:r>
            <a:endParaRPr lang="ru-RU" sz="2400" b="0" dirty="0" smtClean="0">
              <a:solidFill>
                <a:schemeClr val="tx1"/>
              </a:solidFill>
            </a:endParaRPr>
          </a:p>
          <a:p>
            <a:r>
              <a:rPr lang="en-US" sz="2400" b="0" dirty="0" smtClean="0">
                <a:solidFill>
                  <a:schemeClr val="tx1"/>
                </a:solidFill>
              </a:rPr>
              <a:t>Unfortunately, this parameter can not directly </a:t>
            </a:r>
            <a:r>
              <a:rPr lang="en-US" sz="2400" b="0" i="1" dirty="0" smtClean="0">
                <a:solidFill>
                  <a:schemeClr val="tx1"/>
                </a:solidFill>
              </a:rPr>
              <a:t>read</a:t>
            </a:r>
            <a:r>
              <a:rPr lang="en-US" sz="2400" b="0" dirty="0" smtClean="0">
                <a:solidFill>
                  <a:schemeClr val="tx1"/>
                </a:solidFill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</a:rPr>
              <a:t>oﬀ</a:t>
            </a:r>
            <a:r>
              <a:rPr lang="en-US" sz="2400" b="0" dirty="0" smtClean="0">
                <a:solidFill>
                  <a:schemeClr val="tx1"/>
                </a:solidFill>
              </a:rPr>
              <a:t> of the market</a:t>
            </a:r>
          </a:p>
          <a:p>
            <a:r>
              <a:rPr lang="en-US" sz="2400" b="0" dirty="0" smtClean="0">
                <a:solidFill>
                  <a:schemeClr val="tx1"/>
                </a:solidFill>
              </a:rPr>
              <a:t>data. </a:t>
            </a:r>
            <a:endParaRPr lang="en-US" sz="24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2354263" y="296863"/>
            <a:ext cx="4910137" cy="415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28" tIns="45715" rIns="91428" bIns="45715">
            <a:spAutoFit/>
          </a:bodyPr>
          <a:lstStyle/>
          <a:p>
            <a:pPr defTabSz="1042988">
              <a:defRPr/>
            </a:pPr>
            <a:r>
              <a:rPr lang="en-US" sz="2100" b="0" dirty="0" smtClean="0">
                <a:solidFill>
                  <a:srgbClr val="CC0000"/>
                </a:solidFill>
                <a:cs typeface="Arial" pitchFamily="34" charset="0"/>
              </a:rPr>
              <a:t>Concepts</a:t>
            </a:r>
            <a:r>
              <a:rPr lang="ru-RU" sz="2100" b="0" dirty="0" smtClean="0">
                <a:solidFill>
                  <a:srgbClr val="CC0000"/>
                </a:solidFill>
                <a:cs typeface="Arial" pitchFamily="34" charset="0"/>
              </a:rPr>
              <a:t> Выбор </a:t>
            </a:r>
            <a:r>
              <a:rPr lang="ru-RU" sz="2100" b="0" dirty="0">
                <a:solidFill>
                  <a:srgbClr val="CC0000"/>
                </a:solidFill>
                <a:cs typeface="Arial" pitchFamily="34" charset="0"/>
              </a:rPr>
              <a:t>модели оценки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2988">
              <a:defRPr/>
            </a:pPr>
            <a:fld id="{F73AC53D-BDD9-44C3-92F4-87DC582D311D}" type="slidenum">
              <a:rPr lang="ru-RU"/>
              <a:pPr defTabSz="1042988">
                <a:defRPr/>
              </a:pPr>
              <a:t>34</a:t>
            </a:fld>
            <a:endParaRPr lang="ru-RU" dirty="0"/>
          </a:p>
        </p:txBody>
      </p:sp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317500" y="1272703"/>
            <a:ext cx="10374313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Black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Scholes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– использование формулы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Блэка-Шоулза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с заданной постоянной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волатильностью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0" eaLnBrk="0" hangingPunct="0"/>
            <a:r>
              <a:rPr lang="ru-RU" sz="2000" b="0" dirty="0" err="1" smtClean="0">
                <a:solidFill>
                  <a:schemeClr val="tx1"/>
                </a:solidFill>
                <a:latin typeface="+mn-lt"/>
              </a:rPr>
              <a:t>Fischer</a:t>
            </a:r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b="0" dirty="0" err="1" smtClean="0">
                <a:solidFill>
                  <a:schemeClr val="tx1"/>
                </a:solidFill>
                <a:latin typeface="+mn-lt"/>
              </a:rPr>
              <a:t>Black</a:t>
            </a:r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 и </a:t>
            </a:r>
            <a:r>
              <a:rPr lang="ru-RU" sz="2000" b="0" dirty="0" err="1" smtClean="0">
                <a:solidFill>
                  <a:schemeClr val="tx1"/>
                </a:solidFill>
                <a:latin typeface="+mn-lt"/>
              </a:rPr>
              <a:t>Myron</a:t>
            </a:r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b="0" dirty="0" err="1" smtClean="0">
                <a:solidFill>
                  <a:schemeClr val="tx1"/>
                </a:solidFill>
                <a:latin typeface="+mn-lt"/>
              </a:rPr>
              <a:t>Scholes</a:t>
            </a:r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 разработали эту модель в начале 1970-х. Основанное на предположении, что на рынке не существует возможностей для арбитража, следующее линейное дифференциальное уравнение было выведено и решено в предположении, что </a:t>
            </a:r>
            <a:r>
              <a:rPr lang="ru-RU" sz="2000" b="0" dirty="0" err="1" smtClean="0">
                <a:solidFill>
                  <a:schemeClr val="tx1"/>
                </a:solidFill>
                <a:latin typeface="+mn-lt"/>
              </a:rPr>
              <a:t>волатильность</a:t>
            </a:r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 и процентная ставка остаются постоянными.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Плюсы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BE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Простота реализации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Минусы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BE0000"/>
              </a:solidFill>
              <a:effectLst/>
              <a:latin typeface="+mn-lt"/>
            </a:endParaRPr>
          </a:p>
          <a:p>
            <a:pPr eaLnBrk="0" hangingPunct="0">
              <a:buFontTx/>
              <a:buChar char="•"/>
            </a:pPr>
            <a:r>
              <a:rPr lang="ru-RU" sz="2000" b="0" dirty="0">
                <a:solidFill>
                  <a:schemeClr val="tx1"/>
                </a:solidFill>
                <a:latin typeface="+mn-lt"/>
                <a:ea typeface="Calibri" pitchFamily="34" charset="0"/>
                <a:cs typeface="Times New Roman" pitchFamily="18" charset="0"/>
              </a:rPr>
              <a:t>Рассматриваются только европейские опционы.</a:t>
            </a:r>
          </a:p>
          <a:p>
            <a:pPr eaLnBrk="0" hangingPunct="0">
              <a:buFontTx/>
              <a:buChar char="•"/>
            </a:pPr>
            <a:r>
              <a:rPr lang="ru-RU" sz="2000" b="0" dirty="0">
                <a:solidFill>
                  <a:schemeClr val="tx1"/>
                </a:solidFill>
                <a:latin typeface="+mn-lt"/>
                <a:ea typeface="Calibri" pitchFamily="34" charset="0"/>
                <a:cs typeface="Times New Roman" pitchFamily="18" charset="0"/>
              </a:rPr>
              <a:t>Постоянная </a:t>
            </a:r>
            <a:r>
              <a:rPr lang="ru-RU" sz="2000" b="0" dirty="0" err="1">
                <a:solidFill>
                  <a:schemeClr val="tx1"/>
                </a:solidFill>
                <a:latin typeface="+mn-lt"/>
                <a:ea typeface="Calibri" pitchFamily="34" charset="0"/>
                <a:cs typeface="Times New Roman" pitchFamily="18" charset="0"/>
              </a:rPr>
              <a:t>волатильность</a:t>
            </a:r>
            <a:r>
              <a:rPr lang="ru-RU" sz="2000" b="0" dirty="0">
                <a:solidFill>
                  <a:schemeClr val="tx1"/>
                </a:solidFill>
                <a:latin typeface="+mn-lt"/>
                <a:ea typeface="Calibri" pitchFamily="34" charset="0"/>
                <a:cs typeface="Times New Roman" pitchFamily="18" charset="0"/>
              </a:rPr>
              <a:t> на все время жизни опциона, независимо от времени экспирации, цена </a:t>
            </a:r>
            <a:r>
              <a:rPr lang="ru-RU" sz="2000" b="0" dirty="0" err="1">
                <a:solidFill>
                  <a:schemeClr val="tx1"/>
                </a:solidFill>
                <a:latin typeface="+mn-lt"/>
                <a:ea typeface="Calibri" pitchFamily="34" charset="0"/>
                <a:cs typeface="Times New Roman" pitchFamily="18" charset="0"/>
              </a:rPr>
              <a:t>страйк</a:t>
            </a:r>
            <a:r>
              <a:rPr lang="ru-RU" sz="2000" b="0" dirty="0">
                <a:solidFill>
                  <a:schemeClr val="tx1"/>
                </a:solidFill>
                <a:latin typeface="+mn-lt"/>
                <a:ea typeface="Calibri" pitchFamily="34" charset="0"/>
                <a:cs typeface="Times New Roman" pitchFamily="18" charset="0"/>
              </a:rPr>
              <a:t> или другие параметры.</a:t>
            </a:r>
          </a:p>
          <a:p>
            <a:pPr eaLnBrk="0" hangingPunct="0">
              <a:buFontTx/>
              <a:buChar char="•"/>
            </a:pPr>
            <a:r>
              <a:rPr lang="ru-RU" sz="2000" b="0" dirty="0">
                <a:solidFill>
                  <a:schemeClr val="tx1"/>
                </a:solidFill>
                <a:latin typeface="+mn-lt"/>
                <a:ea typeface="Calibri" pitchFamily="34" charset="0"/>
                <a:cs typeface="Times New Roman" pitchFamily="18" charset="0"/>
              </a:rPr>
              <a:t>Цена базового актива следует случайному процессу с логарифмически нормальным распределением. </a:t>
            </a:r>
            <a:endParaRPr lang="en-US" sz="2000" b="0" dirty="0" smtClean="0">
              <a:solidFill>
                <a:schemeClr val="tx1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2000" b="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Times New Roman" pitchFamily="18" charset="0"/>
              </a:rPr>
              <a:t>Низкая точность результата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07413" y="271463"/>
            <a:ext cx="1804987" cy="744537"/>
          </a:xfrm>
        </p:spPr>
        <p:txBody>
          <a:bodyPr/>
          <a:lstStyle/>
          <a:p>
            <a:pPr>
              <a:defRPr/>
            </a:pPr>
            <a:fld id="{18B139B6-7637-47BC-897E-B44B1B0D0187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68300" y="1292270"/>
            <a:ext cx="10323513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800" dirty="0" smtClean="0">
                <a:solidFill>
                  <a:schemeClr val="tx1"/>
                </a:solidFill>
              </a:rPr>
              <a:t>2) </a:t>
            </a:r>
            <a:r>
              <a:rPr lang="en-US" sz="2800" dirty="0" smtClean="0">
                <a:solidFill>
                  <a:schemeClr val="tx1"/>
                </a:solidFill>
              </a:rPr>
              <a:t>Local </a:t>
            </a:r>
            <a:r>
              <a:rPr lang="en-US" sz="2800" dirty="0">
                <a:solidFill>
                  <a:schemeClr val="tx1"/>
                </a:solidFill>
              </a:rPr>
              <a:t>volatility model </a:t>
            </a:r>
            <a:r>
              <a:rPr lang="ru-RU" sz="2800" b="0" dirty="0">
                <a:solidFill>
                  <a:schemeClr val="tx1"/>
                </a:solidFill>
              </a:rPr>
              <a:t>– тип моделей, которые считают </a:t>
            </a:r>
            <a:r>
              <a:rPr lang="ru-RU" sz="2800" b="0" i="1" dirty="0" err="1">
                <a:solidFill>
                  <a:schemeClr val="tx1"/>
                </a:solidFill>
              </a:rPr>
              <a:t>волатильность</a:t>
            </a:r>
            <a:r>
              <a:rPr lang="ru-RU" sz="2800" b="0" dirty="0">
                <a:solidFill>
                  <a:schemeClr val="tx1"/>
                </a:solidFill>
              </a:rPr>
              <a:t> как функцию текущей цены ноты (опциона) и времени.</a:t>
            </a:r>
          </a:p>
          <a:p>
            <a:r>
              <a:rPr lang="en-US" sz="2800" b="0" dirty="0">
                <a:solidFill>
                  <a:schemeClr val="tx1"/>
                </a:solidFill>
              </a:rPr>
              <a:t>S</a:t>
            </a:r>
            <a:r>
              <a:rPr lang="ru-RU" sz="2800" b="0" baseline="-25000" dirty="0">
                <a:solidFill>
                  <a:schemeClr val="tx1"/>
                </a:solidFill>
              </a:rPr>
              <a:t>1</a:t>
            </a:r>
            <a:r>
              <a:rPr lang="ru-RU" sz="2800" b="0" dirty="0">
                <a:solidFill>
                  <a:schemeClr val="tx1"/>
                </a:solidFill>
              </a:rPr>
              <a:t> 				</a:t>
            </a:r>
            <a:r>
              <a:rPr lang="ru-RU" sz="2800" b="0" dirty="0" smtClean="0">
                <a:solidFill>
                  <a:schemeClr val="tx1"/>
                </a:solidFill>
              </a:rPr>
              <a:t>    </a:t>
            </a:r>
            <a:r>
              <a:rPr lang="en-US" sz="2800" b="0" dirty="0" smtClean="0">
                <a:solidFill>
                  <a:schemeClr val="tx1"/>
                </a:solidFill>
              </a:rPr>
              <a:t>σ</a:t>
            </a:r>
            <a:r>
              <a:rPr lang="ru-RU" sz="2800" b="0" baseline="-25000" dirty="0">
                <a:solidFill>
                  <a:schemeClr val="tx1"/>
                </a:solidFill>
              </a:rPr>
              <a:t>1</a:t>
            </a:r>
            <a:r>
              <a:rPr lang="ru-RU" sz="2800" b="0" dirty="0">
                <a:solidFill>
                  <a:schemeClr val="tx1"/>
                </a:solidFill>
              </a:rPr>
              <a:t>			</a:t>
            </a:r>
            <a:r>
              <a:rPr lang="ru-RU" sz="2800" b="0" dirty="0" smtClean="0">
                <a:solidFill>
                  <a:schemeClr val="tx1"/>
                </a:solidFill>
              </a:rPr>
              <a:t>          </a:t>
            </a:r>
            <a:r>
              <a:rPr lang="ru-RU" sz="2800" b="0" dirty="0">
                <a:solidFill>
                  <a:schemeClr val="tx1"/>
                </a:solidFill>
              </a:rPr>
              <a:t>	 </a:t>
            </a:r>
            <a:r>
              <a:rPr lang="en-US" sz="2800" b="0" dirty="0">
                <a:solidFill>
                  <a:schemeClr val="tx1"/>
                </a:solidFill>
              </a:rPr>
              <a:t>S</a:t>
            </a:r>
            <a:r>
              <a:rPr lang="ru-RU" sz="2800" b="0" baseline="-25000" dirty="0">
                <a:solidFill>
                  <a:schemeClr val="tx1"/>
                </a:solidFill>
              </a:rPr>
              <a:t>2</a:t>
            </a:r>
            <a:r>
              <a:rPr lang="ru-RU" sz="2800" b="0" dirty="0">
                <a:solidFill>
                  <a:schemeClr val="tx1"/>
                </a:solidFill>
              </a:rPr>
              <a:t>				</a:t>
            </a:r>
          </a:p>
          <a:p>
            <a:r>
              <a:rPr lang="ru-RU" sz="2000" b="0" dirty="0">
                <a:solidFill>
                  <a:schemeClr val="tx1"/>
                </a:solidFill>
              </a:rPr>
              <a:t>Суть метода состоит в том, что текущая котируемая на рынке цена ноты </a:t>
            </a:r>
            <a:r>
              <a:rPr lang="en-US" sz="2000" b="0" dirty="0">
                <a:solidFill>
                  <a:schemeClr val="tx1"/>
                </a:solidFill>
              </a:rPr>
              <a:t>S</a:t>
            </a:r>
            <a:r>
              <a:rPr lang="ru-RU" sz="2000" b="0" dirty="0">
                <a:solidFill>
                  <a:schemeClr val="tx1"/>
                </a:solidFill>
              </a:rPr>
              <a:t>1 подставляется в формулу </a:t>
            </a:r>
            <a:r>
              <a:rPr lang="ru-RU" sz="2000" b="0" dirty="0" err="1">
                <a:solidFill>
                  <a:schemeClr val="tx1"/>
                </a:solidFill>
              </a:rPr>
              <a:t>Блэка-Шоулза</a:t>
            </a:r>
            <a:r>
              <a:rPr lang="ru-RU" sz="2000" b="0" dirty="0">
                <a:solidFill>
                  <a:schemeClr val="tx1"/>
                </a:solidFill>
              </a:rPr>
              <a:t> для нахождения текущей </a:t>
            </a:r>
            <a:r>
              <a:rPr lang="ru-RU" sz="2000" b="0" dirty="0" err="1">
                <a:solidFill>
                  <a:schemeClr val="tx1"/>
                </a:solidFill>
              </a:rPr>
              <a:t>волатильности</a:t>
            </a:r>
            <a:r>
              <a:rPr lang="ru-RU" sz="2000" b="0" dirty="0">
                <a:solidFill>
                  <a:schemeClr val="tx1"/>
                </a:solidFill>
              </a:rPr>
              <a:t> σ1 (</a:t>
            </a:r>
            <a:r>
              <a:rPr lang="en-US" sz="2000" b="0" dirty="0">
                <a:solidFill>
                  <a:schemeClr val="tx1"/>
                </a:solidFill>
              </a:rPr>
              <a:t>implied volatility</a:t>
            </a:r>
            <a:r>
              <a:rPr lang="ru-RU" sz="2000" b="0" dirty="0">
                <a:solidFill>
                  <a:schemeClr val="tx1"/>
                </a:solidFill>
              </a:rPr>
              <a:t>). Далее, зная </a:t>
            </a:r>
            <a:r>
              <a:rPr lang="ru-RU" sz="2000" b="0" dirty="0" err="1">
                <a:solidFill>
                  <a:schemeClr val="tx1"/>
                </a:solidFill>
              </a:rPr>
              <a:t>волатильность</a:t>
            </a:r>
            <a:r>
              <a:rPr lang="ru-RU" sz="2000" b="0" dirty="0">
                <a:solidFill>
                  <a:schemeClr val="tx1"/>
                </a:solidFill>
              </a:rPr>
              <a:t> </a:t>
            </a:r>
            <a:r>
              <a:rPr lang="en-US" sz="2000" b="0" dirty="0">
                <a:solidFill>
                  <a:schemeClr val="tx1"/>
                </a:solidFill>
              </a:rPr>
              <a:t>σ</a:t>
            </a:r>
            <a:r>
              <a:rPr lang="ru-RU" sz="2000" b="0" dirty="0">
                <a:solidFill>
                  <a:schemeClr val="tx1"/>
                </a:solidFill>
              </a:rPr>
              <a:t>1, можно рассчитать цену опциона </a:t>
            </a:r>
            <a:r>
              <a:rPr lang="en-US" sz="2000" b="0" dirty="0">
                <a:solidFill>
                  <a:schemeClr val="tx1"/>
                </a:solidFill>
              </a:rPr>
              <a:t>S</a:t>
            </a:r>
            <a:r>
              <a:rPr lang="ru-RU" sz="2000" b="0" dirty="0">
                <a:solidFill>
                  <a:schemeClr val="tx1"/>
                </a:solidFill>
              </a:rPr>
              <a:t>2 в следующий момент времени </a:t>
            </a:r>
            <a:r>
              <a:rPr lang="en-US" sz="2000" b="0" dirty="0">
                <a:solidFill>
                  <a:schemeClr val="tx1"/>
                </a:solidFill>
              </a:rPr>
              <a:t>t</a:t>
            </a:r>
            <a:r>
              <a:rPr lang="ru-RU" sz="2000" b="0" dirty="0">
                <a:solidFill>
                  <a:schemeClr val="tx1"/>
                </a:solidFill>
              </a:rPr>
              <a:t>2. Наконец, нужно повторить процедуру, используя </a:t>
            </a:r>
            <a:r>
              <a:rPr lang="en-US" sz="2000" b="0" dirty="0">
                <a:solidFill>
                  <a:schemeClr val="tx1"/>
                </a:solidFill>
              </a:rPr>
              <a:t>S</a:t>
            </a:r>
            <a:r>
              <a:rPr lang="ru-RU" sz="2000" b="0" dirty="0">
                <a:solidFill>
                  <a:schemeClr val="tx1"/>
                </a:solidFill>
              </a:rPr>
              <a:t>2 как текущую цену в момент </a:t>
            </a:r>
            <a:r>
              <a:rPr lang="en-US" sz="2000" b="0" dirty="0">
                <a:solidFill>
                  <a:schemeClr val="tx1"/>
                </a:solidFill>
              </a:rPr>
              <a:t>t</a:t>
            </a:r>
            <a:r>
              <a:rPr lang="ru-RU" sz="2000" b="0" dirty="0">
                <a:solidFill>
                  <a:schemeClr val="tx1"/>
                </a:solidFill>
              </a:rPr>
              <a:t>2.</a:t>
            </a:r>
          </a:p>
          <a:p>
            <a:r>
              <a:rPr lang="ru-RU" sz="2000" b="0" dirty="0">
                <a:solidFill>
                  <a:schemeClr val="tx1"/>
                </a:solidFill>
              </a:rPr>
              <a:t>В этой группе есть две интересные </a:t>
            </a:r>
            <a:r>
              <a:rPr lang="ru-RU" sz="2000" b="0" dirty="0" smtClean="0">
                <a:solidFill>
                  <a:schemeClr val="tx1"/>
                </a:solidFill>
              </a:rPr>
              <a:t>модели:</a:t>
            </a:r>
          </a:p>
          <a:p>
            <a:endParaRPr lang="ru-RU" sz="2000" b="0" dirty="0" smtClean="0">
              <a:solidFill>
                <a:schemeClr val="tx1"/>
              </a:solidFill>
            </a:endParaRPr>
          </a:p>
          <a:p>
            <a:r>
              <a:rPr lang="ru-RU" sz="2000" b="0" dirty="0" smtClean="0">
                <a:solidFill>
                  <a:schemeClr val="tx1"/>
                </a:solidFill>
              </a:rPr>
              <a:t>Модель</a:t>
            </a:r>
            <a:r>
              <a:rPr lang="ru-RU" sz="2000" b="0" dirty="0" smtClean="0">
                <a:solidFill>
                  <a:srgbClr val="C00000"/>
                </a:solidFill>
              </a:rPr>
              <a:t> </a:t>
            </a:r>
            <a:r>
              <a:rPr lang="en-US" sz="2000" b="0" u="sng" dirty="0" err="1">
                <a:solidFill>
                  <a:srgbClr val="C00000"/>
                </a:solidFill>
              </a:rPr>
              <a:t>Dupire</a:t>
            </a:r>
            <a:r>
              <a:rPr lang="en-US" sz="2000" b="0" dirty="0">
                <a:solidFill>
                  <a:srgbClr val="C00000"/>
                </a:solidFill>
              </a:rPr>
              <a:t> </a:t>
            </a:r>
            <a:r>
              <a:rPr lang="ru-RU" sz="2000" b="0" dirty="0">
                <a:solidFill>
                  <a:schemeClr val="tx1"/>
                </a:solidFill>
              </a:rPr>
              <a:t>с </a:t>
            </a:r>
            <a:r>
              <a:rPr lang="ru-RU" sz="2000" b="0" dirty="0" err="1" smtClean="0">
                <a:solidFill>
                  <a:schemeClr val="tx1"/>
                </a:solidFill>
              </a:rPr>
              <a:t>риск-нейтральным</a:t>
            </a:r>
            <a:r>
              <a:rPr lang="ru-RU" sz="2000" b="0" dirty="0" smtClean="0">
                <a:solidFill>
                  <a:schemeClr val="tx1"/>
                </a:solidFill>
              </a:rPr>
              <a:t> </a:t>
            </a:r>
            <a:r>
              <a:rPr lang="ru-RU" sz="2000" b="0" dirty="0">
                <a:solidFill>
                  <a:schemeClr val="tx1"/>
                </a:solidFill>
              </a:rPr>
              <a:t>процессом </a:t>
            </a:r>
            <a:endParaRPr lang="ru-RU" sz="2000" b="0" dirty="0" smtClean="0">
              <a:solidFill>
                <a:schemeClr val="tx1"/>
              </a:solidFill>
            </a:endParaRPr>
          </a:p>
          <a:p>
            <a:endParaRPr lang="ru-RU" sz="2000" b="0" dirty="0" smtClean="0">
              <a:solidFill>
                <a:schemeClr val="tx1"/>
              </a:solidFill>
            </a:endParaRPr>
          </a:p>
          <a:p>
            <a:r>
              <a:rPr lang="ru-RU" sz="2000" b="0" u="sng" dirty="0" smtClean="0">
                <a:solidFill>
                  <a:srgbClr val="C00000"/>
                </a:solidFill>
              </a:rPr>
              <a:t>«</a:t>
            </a:r>
            <a:r>
              <a:rPr lang="en-US" sz="2000" b="0" u="sng" dirty="0">
                <a:solidFill>
                  <a:srgbClr val="C00000"/>
                </a:solidFill>
              </a:rPr>
              <a:t>M</a:t>
            </a:r>
            <a:r>
              <a:rPr lang="en-US" sz="2000" b="0" u="sng" dirty="0" smtClean="0">
                <a:solidFill>
                  <a:srgbClr val="C00000"/>
                </a:solidFill>
              </a:rPr>
              <a:t>ixture </a:t>
            </a:r>
            <a:r>
              <a:rPr lang="en-US" sz="2000" b="0" u="sng" dirty="0">
                <a:solidFill>
                  <a:srgbClr val="C00000"/>
                </a:solidFill>
              </a:rPr>
              <a:t>dynamical local volatility models by </a:t>
            </a:r>
            <a:r>
              <a:rPr lang="en-US" sz="2000" b="0" u="sng" dirty="0" err="1">
                <a:solidFill>
                  <a:srgbClr val="C00000"/>
                </a:solidFill>
              </a:rPr>
              <a:t>Damiano</a:t>
            </a:r>
            <a:r>
              <a:rPr lang="en-US" sz="2000" b="0" u="sng" dirty="0">
                <a:solidFill>
                  <a:srgbClr val="C00000"/>
                </a:solidFill>
              </a:rPr>
              <a:t> </a:t>
            </a:r>
            <a:r>
              <a:rPr lang="en-US" sz="2000" b="0" u="sng" dirty="0" err="1">
                <a:solidFill>
                  <a:srgbClr val="C00000"/>
                </a:solidFill>
              </a:rPr>
              <a:t>Brigo</a:t>
            </a:r>
            <a:r>
              <a:rPr lang="en-US" sz="2000" b="0" u="sng" dirty="0">
                <a:solidFill>
                  <a:srgbClr val="C00000"/>
                </a:solidFill>
              </a:rPr>
              <a:t> and Fabio </a:t>
            </a:r>
            <a:r>
              <a:rPr lang="en-US" sz="2000" b="0" u="sng" dirty="0" err="1">
                <a:solidFill>
                  <a:srgbClr val="C00000"/>
                </a:solidFill>
              </a:rPr>
              <a:t>Mercurio</a:t>
            </a:r>
            <a:r>
              <a:rPr lang="ru-RU" sz="2000" b="0" u="sng" dirty="0">
                <a:solidFill>
                  <a:srgbClr val="C00000"/>
                </a:solidFill>
              </a:rPr>
              <a:t>».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354263" y="296863"/>
            <a:ext cx="4910137" cy="415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28" tIns="45715" rIns="91428" bIns="45715">
            <a:spAutoFit/>
          </a:bodyPr>
          <a:lstStyle/>
          <a:p>
            <a:pPr defTabSz="1042988">
              <a:defRPr/>
            </a:pPr>
            <a:r>
              <a:rPr lang="en-US" sz="2100" b="0" dirty="0" smtClean="0">
                <a:solidFill>
                  <a:srgbClr val="CC0000"/>
                </a:solidFill>
                <a:cs typeface="Arial" pitchFamily="34" charset="0"/>
              </a:rPr>
              <a:t>Concepts</a:t>
            </a:r>
            <a:r>
              <a:rPr lang="ru-RU" sz="2100" b="0" dirty="0" smtClean="0">
                <a:solidFill>
                  <a:srgbClr val="CC0000"/>
                </a:solidFill>
                <a:cs typeface="Arial" pitchFamily="34" charset="0"/>
              </a:rPr>
              <a:t> Выбор </a:t>
            </a:r>
            <a:r>
              <a:rPr lang="ru-RU" sz="2100" b="0" dirty="0">
                <a:solidFill>
                  <a:srgbClr val="CC0000"/>
                </a:solidFill>
                <a:cs typeface="Arial" pitchFamily="34" charset="0"/>
              </a:rPr>
              <a:t>модели оценки</a:t>
            </a:r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973138" y="2927350"/>
            <a:ext cx="2798762" cy="311150"/>
          </a:xfrm>
          <a:prstGeom prst="rightArrow">
            <a:avLst>
              <a:gd name="adj1" fmla="val 50000"/>
              <a:gd name="adj2" fmla="val 283332"/>
            </a:avLst>
          </a:prstGeom>
          <a:solidFill>
            <a:srgbClr val="C0504D"/>
          </a:solidFill>
          <a:ln w="38100">
            <a:noFill/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5494338" y="2952750"/>
            <a:ext cx="2798762" cy="311150"/>
          </a:xfrm>
          <a:prstGeom prst="rightArrow">
            <a:avLst>
              <a:gd name="adj1" fmla="val 50000"/>
              <a:gd name="adj2" fmla="val 283332"/>
            </a:avLst>
          </a:prstGeom>
          <a:solidFill>
            <a:srgbClr val="C0504D"/>
          </a:solidFill>
          <a:ln w="38100">
            <a:noFill/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5825"/>
            <a:ext cx="41148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62937B-B782-4C27-A965-7EF63EC360CE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354263" y="296863"/>
            <a:ext cx="4910137" cy="415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28" tIns="45715" rIns="91428" bIns="45715">
            <a:spAutoFit/>
          </a:bodyPr>
          <a:lstStyle/>
          <a:p>
            <a:pPr defTabSz="1042988">
              <a:defRPr/>
            </a:pPr>
            <a:r>
              <a:rPr lang="en-US" sz="2100" b="0" dirty="0" smtClean="0">
                <a:solidFill>
                  <a:srgbClr val="CC0000"/>
                </a:solidFill>
                <a:cs typeface="Arial" pitchFamily="34" charset="0"/>
              </a:rPr>
              <a:t>Concepts</a:t>
            </a:r>
            <a:r>
              <a:rPr lang="ru-RU" sz="2100" b="0" dirty="0" smtClean="0">
                <a:solidFill>
                  <a:srgbClr val="CC0000"/>
                </a:solidFill>
                <a:cs typeface="Arial" pitchFamily="34" charset="0"/>
              </a:rPr>
              <a:t> Выбор </a:t>
            </a:r>
            <a:r>
              <a:rPr lang="ru-RU" sz="2100" b="0" dirty="0">
                <a:solidFill>
                  <a:srgbClr val="CC0000"/>
                </a:solidFill>
                <a:cs typeface="Arial" pitchFamily="34" charset="0"/>
              </a:rPr>
              <a:t>модели оценки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68300" y="1329239"/>
            <a:ext cx="103235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800" dirty="0" smtClean="0">
                <a:solidFill>
                  <a:schemeClr val="tx1"/>
                </a:solidFill>
              </a:rPr>
              <a:t>2) </a:t>
            </a:r>
            <a:r>
              <a:rPr lang="en-US" sz="2800" dirty="0" smtClean="0">
                <a:solidFill>
                  <a:schemeClr val="tx1"/>
                </a:solidFill>
              </a:rPr>
              <a:t>Local </a:t>
            </a:r>
            <a:r>
              <a:rPr lang="en-US" sz="2800" dirty="0">
                <a:solidFill>
                  <a:schemeClr val="tx1"/>
                </a:solidFill>
              </a:rPr>
              <a:t>volatility </a:t>
            </a:r>
            <a:r>
              <a:rPr lang="en-US" sz="2800" dirty="0" smtClean="0">
                <a:solidFill>
                  <a:schemeClr val="tx1"/>
                </a:solidFill>
              </a:rPr>
              <a:t>model</a:t>
            </a:r>
          </a:p>
          <a:p>
            <a:pPr lvl="0"/>
            <a:endParaRPr lang="ru-RU" sz="2000" b="0" u="sng" dirty="0">
              <a:solidFill>
                <a:srgbClr val="C00000"/>
              </a:solidFill>
            </a:endParaRPr>
          </a:p>
        </p:txBody>
      </p:sp>
      <p:sp>
        <p:nvSpPr>
          <p:cNvPr id="135169" name="Rectangle 1"/>
          <p:cNvSpPr>
            <a:spLocks noChangeArrowheads="1"/>
          </p:cNvSpPr>
          <p:nvPr/>
        </p:nvSpPr>
        <p:spPr bwMode="auto">
          <a:xfrm>
            <a:off x="914400" y="1911936"/>
            <a:ext cx="8978900" cy="470898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Плюсы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+mn-lt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BE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Поскольку единственная по-настоящему случайная величина это цена базового актива, то такие модели легко калибровать.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They lead to complete markets where hedging can be based only on the underlying asset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Минусы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BE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Из-за своей сути такие модели не могут описывать цены опционов, которые будут торговаться в будущем, например, 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cliquet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options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 или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forward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start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options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Отсутствуют данные по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implied volatility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для многих активов по российскому рынку.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373063" y="1304925"/>
            <a:ext cx="8188325" cy="663575"/>
          </a:xfrm>
          <a:prstGeom prst="rect">
            <a:avLst/>
          </a:prstGeom>
        </p:spPr>
        <p:txBody>
          <a:bodyPr/>
          <a:lstStyle/>
          <a:p>
            <a:pPr marL="269875" indent="-269875" algn="just" defTabSz="1042988" eaLnBrk="0" hangingPunct="0">
              <a:spcBef>
                <a:spcPct val="20000"/>
              </a:spcBef>
              <a:buClr>
                <a:srgbClr val="CC0000"/>
              </a:buClr>
              <a:buSzPct val="60000"/>
              <a:defRPr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3) Stochastic volatility</a:t>
            </a:r>
            <a:endParaRPr lang="ru-RU" sz="2800" dirty="0" smtClean="0">
              <a:solidFill>
                <a:schemeClr val="tx1"/>
              </a:solidFill>
              <a:latin typeface="+mn-lt"/>
            </a:endParaRPr>
          </a:p>
          <a:p>
            <a:pPr marL="269875" indent="-269875" algn="just" defTabSz="1042988" eaLnBrk="0" hangingPunct="0">
              <a:spcBef>
                <a:spcPct val="20000"/>
              </a:spcBef>
              <a:buClr>
                <a:srgbClr val="CC0000"/>
              </a:buClr>
              <a:buSzPct val="60000"/>
              <a:defRPr/>
            </a:pPr>
            <a:endParaRPr lang="en-US" sz="2400" dirty="0" smtClean="0"/>
          </a:p>
          <a:p>
            <a:pPr marL="269875" indent="-269875" algn="just" defTabSz="1042988" eaLnBrk="0" hangingPunct="0">
              <a:spcBef>
                <a:spcPct val="20000"/>
              </a:spcBef>
              <a:buClr>
                <a:srgbClr val="CC0000"/>
              </a:buClr>
              <a:buSzPct val="60000"/>
              <a:buFont typeface="Helios"/>
              <a:buChar char="►"/>
              <a:defRPr/>
            </a:pPr>
            <a:endParaRPr lang="ru-RU" sz="2400" dirty="0">
              <a:solidFill>
                <a:schemeClr val="tx1"/>
              </a:solidFill>
            </a:endParaRPr>
          </a:p>
          <a:p>
            <a:pPr marL="269875" indent="-269875" algn="just" defTabSz="1042988" eaLnBrk="0" hangingPunct="0">
              <a:spcBef>
                <a:spcPct val="20000"/>
              </a:spcBef>
              <a:buClr>
                <a:srgbClr val="CC0000"/>
              </a:buClr>
              <a:buSzPct val="60000"/>
              <a:buFont typeface="Helios"/>
              <a:buChar char="►"/>
              <a:defRPr/>
            </a:pPr>
            <a:endParaRPr lang="ru-RU" sz="2800" b="0" kern="0" dirty="0" smtClean="0">
              <a:solidFill>
                <a:schemeClr val="tx1"/>
              </a:solidFill>
              <a:latin typeface="+mn-lt"/>
            </a:endParaRPr>
          </a:p>
          <a:p>
            <a:pPr marL="269875" indent="-269875" algn="just" defTabSz="1042988" eaLnBrk="0" hangingPunct="0">
              <a:spcBef>
                <a:spcPct val="20000"/>
              </a:spcBef>
              <a:buClr>
                <a:srgbClr val="CC0000"/>
              </a:buClr>
              <a:buSzPct val="60000"/>
              <a:buFont typeface="Helios"/>
              <a:buChar char="►"/>
              <a:defRPr/>
            </a:pPr>
            <a:endParaRPr lang="ru-RU" sz="2800" b="0" kern="0" dirty="0" smtClean="0">
              <a:solidFill>
                <a:schemeClr val="tx1"/>
              </a:solidFill>
              <a:latin typeface="+mn-lt"/>
            </a:endParaRPr>
          </a:p>
          <a:p>
            <a:pPr marL="269875" indent="-269875" algn="just" defTabSz="1042988" eaLnBrk="0" hangingPunct="0">
              <a:spcBef>
                <a:spcPct val="20000"/>
              </a:spcBef>
              <a:buClr>
                <a:srgbClr val="CC0000"/>
              </a:buClr>
              <a:buSzPct val="60000"/>
              <a:buFont typeface="Helios"/>
              <a:buChar char="►"/>
              <a:defRPr/>
            </a:pPr>
            <a:endParaRPr lang="ru-RU" sz="2800" b="0" kern="0" dirty="0" smtClean="0">
              <a:solidFill>
                <a:schemeClr val="tx1"/>
              </a:solidFill>
              <a:latin typeface="+mn-lt"/>
            </a:endParaRPr>
          </a:p>
          <a:p>
            <a:pPr marL="269875" indent="-269875" algn="just" defTabSz="1042988" eaLnBrk="0" hangingPunct="0">
              <a:spcBef>
                <a:spcPct val="20000"/>
              </a:spcBef>
              <a:buClr>
                <a:srgbClr val="CC0000"/>
              </a:buClr>
              <a:buSzPct val="60000"/>
              <a:buFont typeface="Helios"/>
              <a:buChar char="►"/>
              <a:defRPr/>
            </a:pPr>
            <a:endParaRPr lang="ru-RU" sz="2800" b="0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07413" y="271463"/>
            <a:ext cx="1804987" cy="744537"/>
          </a:xfrm>
        </p:spPr>
        <p:txBody>
          <a:bodyPr/>
          <a:lstStyle/>
          <a:p>
            <a:pPr>
              <a:defRPr/>
            </a:pPr>
            <a:fld id="{18B139B6-7637-47BC-897E-B44B1B0D0187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354263" y="296863"/>
            <a:ext cx="4910137" cy="415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28" tIns="45715" rIns="91428" bIns="45715">
            <a:spAutoFit/>
          </a:bodyPr>
          <a:lstStyle/>
          <a:p>
            <a:pPr defTabSz="1042988">
              <a:defRPr/>
            </a:pPr>
            <a:r>
              <a:rPr lang="en-US" sz="2100" b="0" dirty="0" smtClean="0">
                <a:solidFill>
                  <a:srgbClr val="CC0000"/>
                </a:solidFill>
                <a:cs typeface="Arial" pitchFamily="34" charset="0"/>
              </a:rPr>
              <a:t>Concepts</a:t>
            </a:r>
            <a:endParaRPr lang="ru-RU" sz="2100" b="0" dirty="0">
              <a:solidFill>
                <a:srgbClr val="CC0000"/>
              </a:solidFill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5825"/>
            <a:ext cx="413385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3" name="Rectangle 1"/>
          <p:cNvSpPr>
            <a:spLocks noChangeArrowheads="1"/>
          </p:cNvSpPr>
          <p:nvPr/>
        </p:nvSpPr>
        <p:spPr bwMode="auto">
          <a:xfrm>
            <a:off x="368300" y="2021751"/>
            <a:ext cx="95504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Stochastic volatility model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– тип моделей, которые считают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волатильность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случаной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величиной.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BE0000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BE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Плюсы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BE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Позволяют вычислять любые опционы с отличной точностью.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Минусы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BE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Очень сложный в исполнении и громоздкий процесс калибровки, сильное искажение данных при неправильной калибровке коэффициентов диффузии.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5825"/>
            <a:ext cx="41148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973263" y="1152525"/>
            <a:ext cx="8188325" cy="663575"/>
          </a:xfrm>
          <a:prstGeom prst="rect">
            <a:avLst/>
          </a:prstGeom>
        </p:spPr>
        <p:txBody>
          <a:bodyPr/>
          <a:lstStyle/>
          <a:p>
            <a:pPr marL="269875" indent="-269875" algn="just" defTabSz="1042988" eaLnBrk="0" hangingPunct="0">
              <a:spcBef>
                <a:spcPct val="20000"/>
              </a:spcBef>
              <a:buClr>
                <a:srgbClr val="CC0000"/>
              </a:buClr>
              <a:buSzPct val="60000"/>
              <a:defRPr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Stochastic volatility</a:t>
            </a:r>
            <a:endParaRPr lang="ru-RU" sz="2800" dirty="0" smtClean="0">
              <a:solidFill>
                <a:schemeClr val="tx1"/>
              </a:solidFill>
              <a:latin typeface="+mn-lt"/>
            </a:endParaRPr>
          </a:p>
          <a:p>
            <a:pPr marL="269875" indent="-269875" algn="just" defTabSz="1042988" eaLnBrk="0" hangingPunct="0">
              <a:spcBef>
                <a:spcPct val="20000"/>
              </a:spcBef>
              <a:buClr>
                <a:srgbClr val="CC0000"/>
              </a:buClr>
              <a:buSzPct val="60000"/>
              <a:defRPr/>
            </a:pPr>
            <a:endParaRPr lang="en-US" sz="2400" dirty="0" smtClean="0"/>
          </a:p>
          <a:p>
            <a:pPr marL="269875" indent="-269875" algn="just" defTabSz="1042988" eaLnBrk="0" hangingPunct="0">
              <a:spcBef>
                <a:spcPct val="20000"/>
              </a:spcBef>
              <a:buClr>
                <a:srgbClr val="CC0000"/>
              </a:buClr>
              <a:buSzPct val="60000"/>
              <a:buFont typeface="Helios"/>
              <a:buChar char="►"/>
              <a:defRPr/>
            </a:pPr>
            <a:endParaRPr lang="ru-RU" sz="2400" dirty="0">
              <a:solidFill>
                <a:schemeClr val="tx1"/>
              </a:solidFill>
            </a:endParaRPr>
          </a:p>
          <a:p>
            <a:pPr marL="269875" indent="-269875" algn="just" defTabSz="1042988" eaLnBrk="0" hangingPunct="0">
              <a:spcBef>
                <a:spcPct val="20000"/>
              </a:spcBef>
              <a:buClr>
                <a:srgbClr val="CC0000"/>
              </a:buClr>
              <a:buSzPct val="60000"/>
              <a:buFont typeface="Helios"/>
              <a:buChar char="►"/>
              <a:defRPr/>
            </a:pPr>
            <a:endParaRPr lang="ru-RU" sz="2800" b="0" kern="0" dirty="0" smtClean="0">
              <a:solidFill>
                <a:schemeClr val="tx1"/>
              </a:solidFill>
              <a:latin typeface="+mn-lt"/>
            </a:endParaRPr>
          </a:p>
          <a:p>
            <a:pPr marL="269875" indent="-269875" algn="just" defTabSz="1042988" eaLnBrk="0" hangingPunct="0">
              <a:spcBef>
                <a:spcPct val="20000"/>
              </a:spcBef>
              <a:buClr>
                <a:srgbClr val="CC0000"/>
              </a:buClr>
              <a:buSzPct val="60000"/>
              <a:buFont typeface="Helios"/>
              <a:buChar char="►"/>
              <a:defRPr/>
            </a:pPr>
            <a:endParaRPr lang="ru-RU" sz="2800" b="0" kern="0" dirty="0" smtClean="0">
              <a:solidFill>
                <a:schemeClr val="tx1"/>
              </a:solidFill>
              <a:latin typeface="+mn-lt"/>
            </a:endParaRPr>
          </a:p>
          <a:p>
            <a:pPr marL="269875" indent="-269875" algn="just" defTabSz="1042988" eaLnBrk="0" hangingPunct="0">
              <a:spcBef>
                <a:spcPct val="20000"/>
              </a:spcBef>
              <a:buClr>
                <a:srgbClr val="CC0000"/>
              </a:buClr>
              <a:buSzPct val="60000"/>
              <a:buFont typeface="Helios"/>
              <a:buChar char="►"/>
              <a:defRPr/>
            </a:pPr>
            <a:endParaRPr lang="ru-RU" sz="2800" b="0" kern="0" dirty="0" smtClean="0">
              <a:solidFill>
                <a:schemeClr val="tx1"/>
              </a:solidFill>
              <a:latin typeface="+mn-lt"/>
            </a:endParaRPr>
          </a:p>
          <a:p>
            <a:pPr marL="269875" indent="-269875" algn="just" defTabSz="1042988" eaLnBrk="0" hangingPunct="0">
              <a:spcBef>
                <a:spcPct val="20000"/>
              </a:spcBef>
              <a:buClr>
                <a:srgbClr val="CC0000"/>
              </a:buClr>
              <a:buSzPct val="60000"/>
              <a:buFont typeface="Helios"/>
              <a:buChar char="►"/>
              <a:defRPr/>
            </a:pPr>
            <a:endParaRPr lang="ru-RU" sz="2800" b="0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07413" y="271463"/>
            <a:ext cx="1804987" cy="744537"/>
          </a:xfrm>
        </p:spPr>
        <p:txBody>
          <a:bodyPr/>
          <a:lstStyle/>
          <a:p>
            <a:pPr>
              <a:defRPr/>
            </a:pPr>
            <a:fld id="{18B139B6-7637-47BC-897E-B44B1B0D0187}" type="slidenum">
              <a:rPr lang="ru-RU" smtClean="0"/>
              <a:pPr>
                <a:defRPr/>
              </a:pPr>
              <a:t>38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19250" y="1743642"/>
            <a:ext cx="8350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 algn="just" defTabSz="1042988" eaLnBrk="0" hangingPunct="0">
              <a:spcBef>
                <a:spcPct val="20000"/>
              </a:spcBef>
              <a:buClr>
                <a:srgbClr val="CC0000"/>
              </a:buClr>
              <a:buSzPct val="60000"/>
              <a:buFont typeface="Helios"/>
              <a:buChar char="►"/>
              <a:defRPr/>
            </a:pPr>
            <a:r>
              <a:rPr lang="en-US" sz="2400" b="0" dirty="0" smtClean="0">
                <a:solidFill>
                  <a:schemeClr val="tx1"/>
                </a:solidFill>
              </a:rPr>
              <a:t>Geometric </a:t>
            </a:r>
            <a:r>
              <a:rPr lang="en-US" sz="2400" b="0" dirty="0" err="1" smtClean="0">
                <a:solidFill>
                  <a:schemeClr val="tx1"/>
                </a:solidFill>
              </a:rPr>
              <a:t>brownian</a:t>
            </a:r>
            <a:r>
              <a:rPr lang="en-US" sz="2400" b="0" dirty="0" smtClean="0">
                <a:solidFill>
                  <a:schemeClr val="tx1"/>
                </a:solidFill>
              </a:rPr>
              <a:t> motion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06550" y="2241209"/>
            <a:ext cx="82994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 algn="just" defTabSz="1042988" eaLnBrk="0" hangingPunct="0">
              <a:spcBef>
                <a:spcPct val="20000"/>
              </a:spcBef>
              <a:buClr>
                <a:srgbClr val="CC0000"/>
              </a:buClr>
              <a:buSzPct val="60000"/>
              <a:buFont typeface="Helios"/>
              <a:buChar char="►"/>
              <a:defRPr/>
            </a:pPr>
            <a:r>
              <a:rPr lang="en-US" sz="2400" b="0" dirty="0" err="1">
                <a:solidFill>
                  <a:schemeClr val="tx1"/>
                </a:solidFill>
              </a:rPr>
              <a:t>Heston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smtClean="0">
                <a:solidFill>
                  <a:schemeClr val="tx1"/>
                </a:solidFill>
              </a:rPr>
              <a:t>model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19250" y="2738776"/>
            <a:ext cx="82994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 algn="just" defTabSz="1042988" eaLnBrk="0" hangingPunct="0">
              <a:spcBef>
                <a:spcPct val="20000"/>
              </a:spcBef>
              <a:buClr>
                <a:srgbClr val="CC0000"/>
              </a:buClr>
              <a:buSzPct val="60000"/>
              <a:buFont typeface="Helios"/>
              <a:buChar char="►"/>
              <a:defRPr/>
            </a:pPr>
            <a:r>
              <a:rPr lang="en-US" sz="2400" b="0" dirty="0">
                <a:solidFill>
                  <a:schemeClr val="tx1"/>
                </a:solidFill>
              </a:rPr>
              <a:t>CEV Model (Constant Elasticity of Variance Model</a:t>
            </a:r>
            <a:r>
              <a:rPr lang="en-US" sz="2400" b="0" dirty="0" smtClean="0">
                <a:solidFill>
                  <a:schemeClr val="tx1"/>
                </a:solidFill>
              </a:rPr>
              <a:t>)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19250" y="3274442"/>
            <a:ext cx="8388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 algn="just" defTabSz="1042988" eaLnBrk="0" hangingPunct="0">
              <a:spcBef>
                <a:spcPct val="20000"/>
              </a:spcBef>
              <a:buClr>
                <a:srgbClr val="CC0000"/>
              </a:buClr>
              <a:buSzPct val="60000"/>
              <a:buFont typeface="Helios"/>
              <a:buChar char="►"/>
              <a:defRPr/>
            </a:pPr>
            <a:r>
              <a:rPr lang="en-US" sz="2400" b="0" dirty="0">
                <a:solidFill>
                  <a:schemeClr val="tx1"/>
                </a:solidFill>
              </a:rPr>
              <a:t>SABR volatility model (Stochastic Alpha, Beta, Rho</a:t>
            </a:r>
            <a:r>
              <a:rPr lang="en-US" sz="2400" b="0" dirty="0" smtClean="0">
                <a:solidFill>
                  <a:schemeClr val="tx1"/>
                </a:solidFill>
              </a:rPr>
              <a:t>)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31949" y="3797408"/>
            <a:ext cx="89963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 algn="just" defTabSz="1042988" eaLnBrk="0" hangingPunct="0">
              <a:spcBef>
                <a:spcPct val="20000"/>
              </a:spcBef>
              <a:buClr>
                <a:srgbClr val="CC0000"/>
              </a:buClr>
              <a:buSzPct val="60000"/>
              <a:buFont typeface="Helios"/>
              <a:buChar char="►"/>
              <a:defRPr/>
            </a:pPr>
            <a:r>
              <a:rPr lang="en-US" sz="2400" b="0" dirty="0">
                <a:solidFill>
                  <a:schemeClr val="tx1"/>
                </a:solidFill>
              </a:rPr>
              <a:t>The Generalized Autoregressive Conditional </a:t>
            </a:r>
            <a:r>
              <a:rPr lang="en-US" sz="2400" b="0" dirty="0" err="1">
                <a:solidFill>
                  <a:schemeClr val="tx1"/>
                </a:solidFill>
              </a:rPr>
              <a:t>Heteroskedasticity</a:t>
            </a:r>
            <a:r>
              <a:rPr lang="en-US" sz="2400" b="0" dirty="0">
                <a:solidFill>
                  <a:schemeClr val="tx1"/>
                </a:solidFill>
              </a:rPr>
              <a:t> (GARCH) model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84450" y="4783696"/>
            <a:ext cx="69151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 algn="just" defTabSz="1042988" eaLnBrk="0" hangingPunct="0">
              <a:spcBef>
                <a:spcPct val="20000"/>
              </a:spcBef>
              <a:buClr>
                <a:srgbClr val="CC0000"/>
              </a:buClr>
              <a:buSzPct val="60000"/>
              <a:defRPr/>
            </a:pPr>
            <a:r>
              <a:rPr lang="de-DE" sz="2400" b="0" dirty="0">
                <a:solidFill>
                  <a:schemeClr val="tx1"/>
                </a:solidFill>
              </a:rPr>
              <a:t>NGARCH, TGARCH, IGARCH, LGARCH, EGARCH, GJR-GARCH, etc.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631950" y="5947784"/>
            <a:ext cx="6851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 algn="just" defTabSz="1042988" eaLnBrk="0" hangingPunct="0">
              <a:spcBef>
                <a:spcPct val="20000"/>
              </a:spcBef>
              <a:buClr>
                <a:srgbClr val="CC0000"/>
              </a:buClr>
              <a:buSzPct val="60000"/>
              <a:buFont typeface="Helios"/>
              <a:buChar char="►"/>
              <a:defRPr/>
            </a:pPr>
            <a:r>
              <a:rPr lang="en-US" sz="2400" b="0" dirty="0">
                <a:solidFill>
                  <a:schemeClr val="tx1"/>
                </a:solidFill>
              </a:rPr>
              <a:t>3/2 model (</a:t>
            </a:r>
            <a:r>
              <a:rPr lang="en-US" sz="2400" b="0" dirty="0" err="1">
                <a:solidFill>
                  <a:schemeClr val="tx1"/>
                </a:solidFill>
              </a:rPr>
              <a:t>Heston</a:t>
            </a:r>
            <a:r>
              <a:rPr lang="en-US" sz="2400" b="0" dirty="0">
                <a:solidFill>
                  <a:schemeClr val="tx1"/>
                </a:solidFill>
              </a:rPr>
              <a:t> model modification</a:t>
            </a:r>
            <a:r>
              <a:rPr lang="en-US" sz="2400" b="0" dirty="0" smtClean="0">
                <a:solidFill>
                  <a:schemeClr val="tx1"/>
                </a:solidFill>
              </a:rPr>
              <a:t>)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32222" y="6585050"/>
            <a:ext cx="2701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9875" indent="-269875" algn="just" defTabSz="1042988" eaLnBrk="0" hangingPunct="0">
              <a:spcBef>
                <a:spcPct val="20000"/>
              </a:spcBef>
              <a:buClr>
                <a:srgbClr val="CC0000"/>
              </a:buClr>
              <a:buSzPct val="60000"/>
              <a:buFont typeface="Helios"/>
              <a:buChar char="►"/>
              <a:defRPr/>
            </a:pPr>
            <a:r>
              <a:rPr lang="en-US" sz="2400" b="0" dirty="0">
                <a:solidFill>
                  <a:schemeClr val="tx1"/>
                </a:solidFill>
              </a:rPr>
              <a:t>Lin Chen model </a:t>
            </a:r>
            <a:endParaRPr lang="ru-RU" sz="2400" dirty="0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354263" y="296863"/>
            <a:ext cx="4910137" cy="415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28" tIns="45715" rIns="91428" bIns="45715">
            <a:spAutoFit/>
          </a:bodyPr>
          <a:lstStyle/>
          <a:p>
            <a:pPr defTabSz="1042988">
              <a:defRPr/>
            </a:pPr>
            <a:r>
              <a:rPr lang="en-US" sz="2100" b="0" dirty="0" smtClean="0">
                <a:solidFill>
                  <a:srgbClr val="CC0000"/>
                </a:solidFill>
                <a:cs typeface="Arial" pitchFamily="34" charset="0"/>
              </a:rPr>
              <a:t>Methodology</a:t>
            </a:r>
            <a:endParaRPr lang="ru-RU" sz="2100" b="0" dirty="0">
              <a:solidFill>
                <a:srgbClr val="CC000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5825"/>
            <a:ext cx="413385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81C68D-2C30-4CEB-83F7-32C43389D35A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  <p:sp>
        <p:nvSpPr>
          <p:cNvPr id="118785" name="Rectangle 1"/>
          <p:cNvSpPr>
            <a:spLocks noChangeArrowheads="1"/>
          </p:cNvSpPr>
          <p:nvPr/>
        </p:nvSpPr>
        <p:spPr bwMode="auto">
          <a:xfrm>
            <a:off x="2222500" y="1190424"/>
            <a:ext cx="7415213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Выбор метода симуляции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Monte-Carlo (random/pseudo-random numbers)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Плюсы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BE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Возможность использования совершенно случайных чисел.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BE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Минусы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BE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Возможно скопление случайных чисел в определенных областях при частичном игнорировании остальных.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54263" y="296863"/>
            <a:ext cx="4910137" cy="415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28" tIns="45715" rIns="91428" bIns="45715">
            <a:spAutoFit/>
          </a:bodyPr>
          <a:lstStyle/>
          <a:p>
            <a:pPr defTabSz="1042988">
              <a:defRPr/>
            </a:pPr>
            <a:r>
              <a:rPr lang="en-US" sz="2100" b="0" dirty="0" smtClean="0">
                <a:solidFill>
                  <a:srgbClr val="CC0000"/>
                </a:solidFill>
                <a:cs typeface="Arial" pitchFamily="34" charset="0"/>
              </a:rPr>
              <a:t>Methodology</a:t>
            </a:r>
            <a:endParaRPr lang="ru-RU" sz="2100" b="0" dirty="0">
              <a:solidFill>
                <a:srgbClr val="CC000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5825"/>
            <a:ext cx="413385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2347913" y="561975"/>
            <a:ext cx="7694612" cy="304800"/>
          </a:xfrm>
          <a:prstGeom prst="rect">
            <a:avLst/>
          </a:prstGeom>
        </p:spPr>
        <p:txBody>
          <a:bodyPr/>
          <a:lstStyle/>
          <a:p>
            <a:pPr defTabSz="1042988">
              <a:defRPr/>
            </a:pPr>
            <a:r>
              <a:rPr lang="en-US" b="0" kern="0" dirty="0" smtClean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HOW IT WORKS</a:t>
            </a:r>
            <a:endParaRPr lang="ru-RU" b="0" kern="0" dirty="0">
              <a:solidFill>
                <a:srgbClr val="CC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>
          <a:xfrm>
            <a:off x="1295400" y="1223963"/>
            <a:ext cx="9169400" cy="541337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accent6"/>
                </a:solidFill>
              </a:rPr>
              <a:t>WHY STRUCTURED PRODUCTS – </a:t>
            </a:r>
            <a:r>
              <a:rPr lang="en-US" sz="2800" dirty="0" smtClean="0"/>
              <a:t>DERIVATIVES???</a:t>
            </a:r>
          </a:p>
          <a:p>
            <a:pPr>
              <a:defRPr/>
            </a:pPr>
            <a:endParaRPr lang="ru-RU" sz="2800" dirty="0" smtClean="0">
              <a:solidFill>
                <a:schemeClr val="accent6"/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07413" y="271463"/>
            <a:ext cx="1804987" cy="744537"/>
          </a:xfrm>
        </p:spPr>
        <p:txBody>
          <a:bodyPr/>
          <a:lstStyle/>
          <a:p>
            <a:pPr>
              <a:defRPr/>
            </a:pPr>
            <a:fld id="{18B139B6-7637-47BC-897E-B44B1B0D0187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2162969" y="1916112"/>
          <a:ext cx="7844631" cy="4967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 bwMode="auto">
          <a:xfrm flipV="1">
            <a:off x="2108200" y="2222500"/>
            <a:ext cx="6311900" cy="3911600"/>
          </a:xfrm>
          <a:prstGeom prst="line">
            <a:avLst/>
          </a:prstGeom>
          <a:noFill/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Прямая соединительная линия 13"/>
          <p:cNvCxnSpPr/>
          <p:nvPr/>
        </p:nvCxnSpPr>
        <p:spPr bwMode="auto">
          <a:xfrm flipV="1">
            <a:off x="6731000" y="3276600"/>
            <a:ext cx="3073400" cy="25400"/>
          </a:xfrm>
          <a:prstGeom prst="line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Прямая соединительная линия 16"/>
          <p:cNvCxnSpPr/>
          <p:nvPr/>
        </p:nvCxnSpPr>
        <p:spPr bwMode="auto">
          <a:xfrm flipV="1">
            <a:off x="2679700" y="4330700"/>
            <a:ext cx="2336800" cy="12700"/>
          </a:xfrm>
          <a:prstGeom prst="line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Прямая соединительная линия 20"/>
          <p:cNvCxnSpPr/>
          <p:nvPr/>
        </p:nvCxnSpPr>
        <p:spPr bwMode="auto">
          <a:xfrm flipV="1">
            <a:off x="4965700" y="3302000"/>
            <a:ext cx="1714500" cy="1054100"/>
          </a:xfrm>
          <a:prstGeom prst="line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91314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5825"/>
            <a:ext cx="413385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81C68D-2C30-4CEB-83F7-32C43389D35A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  <p:sp>
        <p:nvSpPr>
          <p:cNvPr id="118785" name="Rectangle 1"/>
          <p:cNvSpPr>
            <a:spLocks noChangeArrowheads="1"/>
          </p:cNvSpPr>
          <p:nvPr/>
        </p:nvSpPr>
        <p:spPr bwMode="auto">
          <a:xfrm>
            <a:off x="2197100" y="1090314"/>
            <a:ext cx="7415213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Выбор метода симуляции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2800" b="0" dirty="0">
                <a:solidFill>
                  <a:schemeClr val="tx1"/>
                </a:solidFill>
                <a:latin typeface="+mn-lt"/>
                <a:ea typeface="Calibri" pitchFamily="34" charset="0"/>
                <a:cs typeface="Times New Roman" pitchFamily="18" charset="0"/>
              </a:rPr>
              <a:t>Quasi Monte-Carlo (non-random)	</a:t>
            </a:r>
            <a:endParaRPr lang="en-US" sz="2800" b="0" dirty="0" smtClean="0">
              <a:solidFill>
                <a:schemeClr val="tx1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endParaRPr lang="ru-RU" sz="2800" b="0" dirty="0">
              <a:solidFill>
                <a:schemeClr val="tx1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r>
              <a:rPr lang="ru-RU" sz="2000" dirty="0" smtClean="0">
                <a:solidFill>
                  <a:srgbClr val="00B050"/>
                </a:solidFill>
                <a:latin typeface="+mn-lt"/>
                <a:ea typeface="Calibri" pitchFamily="34" charset="0"/>
                <a:cs typeface="Times New Roman" pitchFamily="18" charset="0"/>
              </a:rPr>
              <a:t>Плюсы</a:t>
            </a:r>
            <a:endParaRPr lang="en-US" sz="2000" dirty="0" smtClean="0">
              <a:solidFill>
                <a:srgbClr val="00B050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endParaRPr lang="ru-RU" sz="2000" dirty="0">
              <a:latin typeface="+mn-lt"/>
            </a:endParaRPr>
          </a:p>
          <a:p>
            <a:pPr lvl="0" eaLnBrk="0" hangingPunct="0">
              <a:buFontTx/>
              <a:buChar char="•"/>
            </a:pPr>
            <a:r>
              <a:rPr lang="ru-RU" sz="2000" b="0" dirty="0">
                <a:solidFill>
                  <a:schemeClr val="tx1"/>
                </a:solidFill>
                <a:latin typeface="+mn-lt"/>
                <a:ea typeface="Calibri" pitchFamily="34" charset="0"/>
                <a:cs typeface="Times New Roman" pitchFamily="18" charset="0"/>
              </a:rPr>
              <a:t>Скопления можно избежать при эффективном подборе последовательности в выборе </a:t>
            </a:r>
            <a:r>
              <a:rPr lang="ru-RU" sz="2000" b="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Times New Roman" pitchFamily="18" charset="0"/>
              </a:rPr>
              <a:t>точек</a:t>
            </a:r>
            <a:endParaRPr lang="en-US" sz="2000" b="0" dirty="0" smtClean="0">
              <a:solidFill>
                <a:schemeClr val="tx1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lvl="0" eaLnBrk="0" hangingPunct="0">
              <a:buFontTx/>
              <a:buChar char="•"/>
            </a:pPr>
            <a:endParaRPr lang="ru-RU" sz="2000" dirty="0">
              <a:latin typeface="+mn-lt"/>
            </a:endParaRPr>
          </a:p>
          <a:p>
            <a:pPr lvl="0" eaLnBrk="0" hangingPunct="0"/>
            <a:r>
              <a:rPr lang="ru-RU" sz="2000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Минусы</a:t>
            </a:r>
            <a:endParaRPr lang="en-US" sz="2000" dirty="0" smtClean="0">
              <a:solidFill>
                <a:srgbClr val="FF0000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endParaRPr lang="ru-RU" sz="2000" dirty="0">
              <a:latin typeface="+mn-lt"/>
            </a:endParaRPr>
          </a:p>
          <a:p>
            <a:pPr lvl="0" eaLnBrk="0" hangingPunct="0">
              <a:buFontTx/>
              <a:buChar char="•"/>
            </a:pPr>
            <a:r>
              <a:rPr lang="ru-RU" sz="2000" b="0" dirty="0">
                <a:solidFill>
                  <a:schemeClr val="tx1"/>
                </a:solidFill>
                <a:latin typeface="+mn-lt"/>
                <a:ea typeface="Calibri" pitchFamily="34" charset="0"/>
                <a:cs typeface="Times New Roman" pitchFamily="18" charset="0"/>
              </a:rPr>
              <a:t>Модель выбирает точки неслучайным образом</a:t>
            </a:r>
            <a:endParaRPr lang="ru-RU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54263" y="296863"/>
            <a:ext cx="4910137" cy="415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28" tIns="45715" rIns="91428" bIns="45715">
            <a:spAutoFit/>
          </a:bodyPr>
          <a:lstStyle/>
          <a:p>
            <a:pPr defTabSz="1042988">
              <a:defRPr/>
            </a:pPr>
            <a:r>
              <a:rPr lang="en-US" sz="2100" b="0" dirty="0" smtClean="0">
                <a:solidFill>
                  <a:srgbClr val="CC0000"/>
                </a:solidFill>
                <a:cs typeface="Arial" pitchFamily="34" charset="0"/>
              </a:rPr>
              <a:t>Methodology</a:t>
            </a:r>
            <a:endParaRPr lang="ru-RU" sz="2100" b="0" dirty="0">
              <a:solidFill>
                <a:srgbClr val="CC000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S:\Департамент маркетинга, PR и развития бизнеса\Картинки\уголки\ug_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4797"/>
            <a:ext cx="3007072" cy="2834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842D9-2797-4C88-8A1E-D0F7064362DC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2073275" y="2073966"/>
            <a:ext cx="8224838" cy="46935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05" tIns="45703" rIns="91405" bIns="45703">
            <a:spAutoFit/>
          </a:bodyPr>
          <a:lstStyle/>
          <a:p>
            <a:pPr marL="365125" indent="-365125">
              <a:lnSpc>
                <a:spcPct val="150000"/>
              </a:lnSpc>
              <a:spcBef>
                <a:spcPct val="50000"/>
              </a:spcBef>
              <a:buClr>
                <a:srgbClr val="FF0000"/>
              </a:buClr>
              <a:buSzPct val="80000"/>
              <a:buFont typeface="Helios" charset="-52"/>
              <a:buChar char="►"/>
              <a:tabLst>
                <a:tab pos="355600" algn="l"/>
                <a:tab pos="6184900" algn="r"/>
              </a:tabLst>
            </a:pPr>
            <a:r>
              <a:rPr lang="ru-RU" sz="1800" b="0" dirty="0" smtClean="0">
                <a:solidFill>
                  <a:srgbClr val="3E3F43"/>
                </a:solidFill>
              </a:rPr>
              <a:t>Обеспечена загрузка котировок </a:t>
            </a:r>
            <a:r>
              <a:rPr lang="en-US" sz="1800" b="0" dirty="0" smtClean="0">
                <a:solidFill>
                  <a:srgbClr val="3E3F43"/>
                </a:solidFill>
              </a:rPr>
              <a:t>OTC </a:t>
            </a:r>
            <a:r>
              <a:rPr lang="ru-RU" sz="1800" b="0" dirty="0" err="1" smtClean="0">
                <a:solidFill>
                  <a:srgbClr val="3E3F43"/>
                </a:solidFill>
              </a:rPr>
              <a:t>деривативов</a:t>
            </a:r>
            <a:r>
              <a:rPr lang="ru-RU" sz="1800" b="0" dirty="0" smtClean="0">
                <a:solidFill>
                  <a:srgbClr val="3E3F43"/>
                </a:solidFill>
              </a:rPr>
              <a:t> в учетные системы, разработано ТЗ и алгоритмы импорта котировок</a:t>
            </a:r>
          </a:p>
          <a:p>
            <a:pPr marL="365125" indent="-365125">
              <a:lnSpc>
                <a:spcPct val="150000"/>
              </a:lnSpc>
              <a:spcBef>
                <a:spcPct val="50000"/>
              </a:spcBef>
              <a:buClr>
                <a:srgbClr val="FF0000"/>
              </a:buClr>
              <a:buSzPct val="80000"/>
              <a:buFont typeface="Helios" charset="-52"/>
              <a:buChar char="►"/>
              <a:tabLst>
                <a:tab pos="355600" algn="l"/>
                <a:tab pos="6184900" algn="r"/>
              </a:tabLst>
            </a:pPr>
            <a:r>
              <a:rPr lang="ru-RU" sz="1800" b="0" dirty="0" smtClean="0">
                <a:solidFill>
                  <a:srgbClr val="3E3F43"/>
                </a:solidFill>
              </a:rPr>
              <a:t>Правила расчета доходности</a:t>
            </a:r>
            <a:endParaRPr lang="ru-RU" sz="1600" b="0" dirty="0" smtClean="0">
              <a:solidFill>
                <a:schemeClr val="tx1"/>
              </a:solidFill>
            </a:endParaRPr>
          </a:p>
          <a:p>
            <a:pPr marL="365125" indent="-365125">
              <a:lnSpc>
                <a:spcPct val="150000"/>
              </a:lnSpc>
              <a:spcBef>
                <a:spcPct val="50000"/>
              </a:spcBef>
              <a:buClr>
                <a:srgbClr val="FF0000"/>
              </a:buClr>
              <a:buSzPct val="80000"/>
              <a:buFont typeface="Helios" charset="-52"/>
              <a:buChar char="►"/>
              <a:tabLst>
                <a:tab pos="355600" algn="l"/>
                <a:tab pos="6184900" algn="r"/>
              </a:tabLst>
            </a:pPr>
            <a:r>
              <a:rPr lang="ru-RU" sz="1800" b="0" dirty="0" smtClean="0">
                <a:solidFill>
                  <a:srgbClr val="3E3F43"/>
                </a:solidFill>
              </a:rPr>
              <a:t>Независимая оценка </a:t>
            </a:r>
            <a:r>
              <a:rPr lang="ru-RU" sz="1800" b="0" dirty="0" err="1" smtClean="0">
                <a:solidFill>
                  <a:srgbClr val="3E3F43"/>
                </a:solidFill>
              </a:rPr>
              <a:t>деривативов</a:t>
            </a:r>
            <a:r>
              <a:rPr lang="ru-RU" sz="1800" b="0" dirty="0">
                <a:solidFill>
                  <a:srgbClr val="3E3F43"/>
                </a:solidFill>
              </a:rPr>
              <a:t> </a:t>
            </a:r>
            <a:r>
              <a:rPr lang="ru-RU" sz="1800" b="0" dirty="0" smtClean="0">
                <a:solidFill>
                  <a:srgbClr val="3E3F43"/>
                </a:solidFill>
              </a:rPr>
              <a:t>– тендер по выбору ПО. Анализ существующих решений</a:t>
            </a:r>
          </a:p>
          <a:p>
            <a:pPr marL="365125" indent="-365125">
              <a:lnSpc>
                <a:spcPct val="150000"/>
              </a:lnSpc>
              <a:spcBef>
                <a:spcPct val="50000"/>
              </a:spcBef>
              <a:buClr>
                <a:srgbClr val="FF0000"/>
              </a:buClr>
              <a:buSzPct val="80000"/>
              <a:buFont typeface="Helios" charset="-52"/>
              <a:buChar char="►"/>
              <a:tabLst>
                <a:tab pos="355600" algn="l"/>
                <a:tab pos="6184900" algn="r"/>
              </a:tabLst>
            </a:pPr>
            <a:endParaRPr lang="ru-RU" b="0" dirty="0">
              <a:solidFill>
                <a:srgbClr val="3E3F43"/>
              </a:solidFill>
            </a:endParaRPr>
          </a:p>
          <a:p>
            <a:pPr marL="365125" indent="-365125">
              <a:lnSpc>
                <a:spcPct val="150000"/>
              </a:lnSpc>
              <a:spcBef>
                <a:spcPct val="50000"/>
              </a:spcBef>
              <a:buClr>
                <a:srgbClr val="FF0000"/>
              </a:buClr>
              <a:buSzPct val="80000"/>
              <a:buFont typeface="Helios" charset="-52"/>
              <a:buChar char="►"/>
              <a:tabLst>
                <a:tab pos="355600" algn="l"/>
                <a:tab pos="6184900" algn="r"/>
              </a:tabLst>
            </a:pPr>
            <a:endParaRPr lang="ru-RU" b="0" dirty="0" smtClean="0">
              <a:solidFill>
                <a:srgbClr val="3E3F43"/>
              </a:solidFill>
            </a:endParaRPr>
          </a:p>
          <a:p>
            <a:pPr marL="365125" indent="-365125">
              <a:lnSpc>
                <a:spcPct val="150000"/>
              </a:lnSpc>
              <a:spcBef>
                <a:spcPct val="50000"/>
              </a:spcBef>
              <a:buClr>
                <a:srgbClr val="FF0000"/>
              </a:buClr>
              <a:buSzPct val="80000"/>
              <a:buFont typeface="Helios" charset="-52"/>
              <a:buChar char="►"/>
              <a:tabLst>
                <a:tab pos="355600" algn="l"/>
                <a:tab pos="6184900" algn="r"/>
              </a:tabLst>
            </a:pPr>
            <a:r>
              <a:rPr lang="ru-RU" sz="1800" b="0" dirty="0" smtClean="0">
                <a:solidFill>
                  <a:srgbClr val="3E3F43"/>
                </a:solidFill>
              </a:rPr>
              <a:t>Реализация </a:t>
            </a:r>
            <a:r>
              <a:rPr lang="en-US" sz="1800" b="0" dirty="0" err="1" smtClean="0">
                <a:solidFill>
                  <a:srgbClr val="3E3F43"/>
                </a:solidFill>
              </a:rPr>
              <a:t>inhause</a:t>
            </a:r>
            <a:r>
              <a:rPr lang="en-US" sz="1800" b="0" dirty="0" smtClean="0">
                <a:solidFill>
                  <a:srgbClr val="3E3F43"/>
                </a:solidFill>
              </a:rPr>
              <a:t> </a:t>
            </a:r>
            <a:r>
              <a:rPr lang="ru-RU" sz="1800" b="0" dirty="0" smtClean="0">
                <a:solidFill>
                  <a:srgbClr val="3E3F43"/>
                </a:solidFill>
              </a:rPr>
              <a:t>разработки. Написан прототип калькулятора для расчета цен и уровня риска для </a:t>
            </a:r>
            <a:r>
              <a:rPr lang="ru-RU" sz="1800" b="0" dirty="0" err="1" smtClean="0">
                <a:solidFill>
                  <a:srgbClr val="3E3F43"/>
                </a:solidFill>
              </a:rPr>
              <a:t>деривативов</a:t>
            </a:r>
            <a:r>
              <a:rPr lang="ru-RU" sz="1800" b="0" dirty="0" smtClean="0">
                <a:solidFill>
                  <a:srgbClr val="3E3F43"/>
                </a:solidFill>
              </a:rPr>
              <a:t> методом Монте-Карло в </a:t>
            </a:r>
            <a:r>
              <a:rPr lang="en-US" sz="1800" b="0" dirty="0" err="1" smtClean="0">
                <a:solidFill>
                  <a:srgbClr val="3E3F43"/>
                </a:solidFill>
              </a:rPr>
              <a:t>MatLab</a:t>
            </a:r>
            <a:endParaRPr lang="ru-RU" sz="1800" b="0" dirty="0">
              <a:solidFill>
                <a:srgbClr val="3E3F43"/>
              </a:solidFill>
            </a:endParaRPr>
          </a:p>
        </p:txBody>
      </p:sp>
      <p:sp>
        <p:nvSpPr>
          <p:cNvPr id="10" name="Содержимое 3"/>
          <p:cNvSpPr>
            <a:spLocks noGrp="1"/>
          </p:cNvSpPr>
          <p:nvPr>
            <p:ph sz="half" idx="2"/>
          </p:nvPr>
        </p:nvSpPr>
        <p:spPr>
          <a:xfrm>
            <a:off x="2063750" y="1208088"/>
            <a:ext cx="8110538" cy="954039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Лимитная Книга. </a:t>
            </a:r>
            <a:r>
              <a:rPr lang="ru-RU" dirty="0" smtClean="0"/>
              <a:t>Инфраструктура – </a:t>
            </a:r>
            <a:r>
              <a:rPr lang="en-US" dirty="0" smtClean="0"/>
              <a:t>FARE VALUE POLICY</a:t>
            </a:r>
            <a:endParaRPr lang="ru-RU" dirty="0" smtClean="0"/>
          </a:p>
        </p:txBody>
      </p:sp>
      <p:pic>
        <p:nvPicPr>
          <p:cNvPr id="8" name="Picture 2" descr="Картинка 5 из 580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9587" y="4459546"/>
            <a:ext cx="1503536" cy="104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Картинка 7 из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22447" y="4566579"/>
            <a:ext cx="2264585" cy="70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Картинка 1 из 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28644" y="4478658"/>
            <a:ext cx="2227461" cy="1049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Картинка 16 из 66187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78621" y="6287915"/>
            <a:ext cx="1173526" cy="1146556"/>
          </a:xfrm>
          <a:prstGeom prst="rect">
            <a:avLst/>
          </a:prstGeom>
          <a:noFill/>
        </p:spPr>
      </p:pic>
      <p:sp>
        <p:nvSpPr>
          <p:cNvPr id="13" name="Заголовок 3"/>
          <p:cNvSpPr txBox="1">
            <a:spLocks/>
          </p:cNvSpPr>
          <p:nvPr/>
        </p:nvSpPr>
        <p:spPr>
          <a:xfrm>
            <a:off x="2347913" y="561975"/>
            <a:ext cx="7694612" cy="304800"/>
          </a:xfrm>
          <a:prstGeom prst="rect">
            <a:avLst/>
          </a:prstGeom>
        </p:spPr>
        <p:txBody>
          <a:bodyPr/>
          <a:lstStyle/>
          <a:p>
            <a:pPr defTabSz="1042988">
              <a:defRPr/>
            </a:pPr>
            <a:r>
              <a:rPr lang="ru-RU" sz="2100" b="0" dirty="0">
                <a:solidFill>
                  <a:srgbClr val="CC0000"/>
                </a:solidFill>
                <a:cs typeface="Arial" pitchFamily="34" charset="0"/>
              </a:rPr>
              <a:t>СУРОВАЯ РЕАЛЬНОСТЬ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9" descr="S:\Департамент маркетинга, PR и развития бизнеса\Картинки\уголки\ug_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82291"/>
            <a:ext cx="2840013" cy="267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0" y="866213"/>
          <a:ext cx="10608284" cy="5354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1" name="Worksheet" r:id="rId4" imgW="10791825" imgH="5438775" progId="Excel.Sheet.8">
                  <p:link updateAutomatic="1"/>
                </p:oleObj>
              </mc:Choice>
              <mc:Fallback>
                <p:oleObj name="Worksheet" r:id="rId4" imgW="10791825" imgH="5438775" progId="Excel.Sheet.8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66213"/>
                        <a:ext cx="10608284" cy="53547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675311" y="5905997"/>
          <a:ext cx="5598351" cy="1259946"/>
        </p:xfrm>
        <a:graphic>
          <a:graphicData uri="http://schemas.openxmlformats.org/drawingml/2006/table">
            <a:tbl>
              <a:tblPr/>
              <a:tblGrid>
                <a:gridCol w="1187979"/>
                <a:gridCol w="1470124"/>
                <a:gridCol w="1470124"/>
                <a:gridCol w="1470124"/>
              </a:tblGrid>
              <a:tr h="209991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Падение актива в процентах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991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-10%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-20%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-30%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</a:tr>
              <a:tr h="2099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INDEXCF Index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                     574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                  1 148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                  1 722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9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Worst </a:t>
                      </a:r>
                      <a:r>
                        <a:rPr lang="en-US" sz="1000" b="0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STOCK</a:t>
                      </a:r>
                      <a:r>
                        <a:rPr lang="ru-RU" sz="1000" b="0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*</a:t>
                      </a:r>
                      <a:endParaRPr lang="en-US" sz="10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                     327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                     654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                     981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9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USDRUB Curncy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                  1 018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                  2 035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                  3 053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9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CL1 Comdty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                     321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                     642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                     963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366678" y="367484"/>
            <a:ext cx="7610492" cy="51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5" tIns="45703" rIns="91405" bIns="45703" anchor="ctr"/>
          <a:lstStyle/>
          <a:p>
            <a:pPr>
              <a:defRPr/>
            </a:pPr>
            <a:r>
              <a:rPr lang="ru-RU" sz="1600" kern="0" dirty="0">
                <a:solidFill>
                  <a:schemeClr val="tx2"/>
                </a:solidFill>
                <a:ea typeface="+mj-ea"/>
                <a:cs typeface="Arial" pitchFamily="34" charset="0"/>
              </a:rPr>
              <a:t>ИТОГИ СТРЕСС-ТЕСТА ПОРТФЕЛЯ СТРУКТУРНЫХ НОТ</a:t>
            </a:r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>
          <a:xfrm>
            <a:off x="8507413" y="271463"/>
            <a:ext cx="1804987" cy="74453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fld id="{18B139B6-7637-47BC-897E-B44B1B0D0187}" type="slidenum">
              <a:rPr lang="ru-RU" sz="5500" b="0">
                <a:solidFill>
                  <a:schemeClr val="bg1">
                    <a:lumMod val="50000"/>
                  </a:schemeClr>
                </a:solidFill>
              </a:rPr>
              <a:pPr marL="0" marR="0" lvl="0" indent="0" algn="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/>
              </a:pPr>
              <a:t>42</a:t>
            </a:fld>
            <a:endParaRPr lang="ru-RU" sz="55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67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9" descr="S:\Департамент маркетинга, PR и развития бизнеса\Картинки\уголки\ug_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82291"/>
            <a:ext cx="2840013" cy="267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366678" y="367484"/>
            <a:ext cx="7610492" cy="51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5" tIns="45703" rIns="91405" bIns="45703" anchor="ctr"/>
          <a:lstStyle/>
          <a:p>
            <a:pPr>
              <a:defRPr/>
            </a:pPr>
            <a:r>
              <a:rPr lang="ru-RU" sz="1600" kern="0" dirty="0" smtClean="0">
                <a:solidFill>
                  <a:schemeClr val="tx2"/>
                </a:solidFill>
                <a:ea typeface="+mj-ea"/>
                <a:cs typeface="Arial" pitchFamily="34" charset="0"/>
              </a:rPr>
              <a:t>ГРАБЛИ, НА КОТОРЫЕ МЫ НАСТУПАЕМ</a:t>
            </a:r>
          </a:p>
          <a:p>
            <a:pPr>
              <a:defRPr/>
            </a:pPr>
            <a:r>
              <a:rPr lang="en-US" sz="1600" kern="0" dirty="0" smtClean="0">
                <a:solidFill>
                  <a:schemeClr val="tx2"/>
                </a:solidFill>
                <a:ea typeface="+mj-ea"/>
                <a:cs typeface="Arial" pitchFamily="34" charset="0"/>
              </a:rPr>
              <a:t>FUTURES BRENT </a:t>
            </a:r>
            <a:r>
              <a:rPr lang="en-US" sz="1600" kern="0" dirty="0" err="1" smtClean="0">
                <a:solidFill>
                  <a:schemeClr val="tx2"/>
                </a:solidFill>
                <a:ea typeface="+mj-ea"/>
                <a:cs typeface="Arial" pitchFamily="34" charset="0"/>
              </a:rPr>
              <a:t>vs</a:t>
            </a:r>
            <a:r>
              <a:rPr lang="en-US" sz="1600" kern="0" smtClean="0">
                <a:solidFill>
                  <a:schemeClr val="tx2"/>
                </a:solidFill>
                <a:ea typeface="+mj-ea"/>
                <a:cs typeface="Arial" pitchFamily="34" charset="0"/>
              </a:rPr>
              <a:t> WTI SPREAD</a:t>
            </a:r>
            <a:endParaRPr lang="ru-RU" sz="1600" kern="0" dirty="0">
              <a:solidFill>
                <a:schemeClr val="tx2"/>
              </a:solidFill>
              <a:ea typeface="+mj-ea"/>
              <a:cs typeface="Arial" pitchFamily="34" charset="0"/>
            </a:endParaRPr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>
          <a:xfrm>
            <a:off x="8507413" y="271463"/>
            <a:ext cx="1804987" cy="74453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fld id="{18B139B6-7637-47BC-897E-B44B1B0D0187}" type="slidenum">
              <a:rPr lang="ru-RU" sz="5500" b="0">
                <a:solidFill>
                  <a:schemeClr val="bg1">
                    <a:lumMod val="50000"/>
                  </a:schemeClr>
                </a:solidFill>
              </a:rPr>
              <a:pPr marL="0" marR="0" lvl="0" indent="0" algn="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/>
              </a:pPr>
              <a:t>43</a:t>
            </a:fld>
            <a:endParaRPr lang="ru-RU" sz="5500" b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22375"/>
            <a:ext cx="9956799" cy="604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695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S:\Департамент маркетинга, PR и развития бизнеса\Картинки\уголки\ug_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4797"/>
            <a:ext cx="3007072" cy="2834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842D9-2797-4C88-8A1E-D0F7064362DC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2347913" y="561975"/>
            <a:ext cx="7694612" cy="304800"/>
          </a:xfrm>
          <a:prstGeom prst="rect">
            <a:avLst/>
          </a:prstGeom>
        </p:spPr>
        <p:txBody>
          <a:bodyPr/>
          <a:lstStyle/>
          <a:p>
            <a:pPr defTabSz="1042988">
              <a:defRPr/>
            </a:pPr>
            <a:r>
              <a:rPr lang="ru-RU" sz="2100" b="0" dirty="0">
                <a:solidFill>
                  <a:srgbClr val="CC0000"/>
                </a:solidFill>
                <a:cs typeface="Arial" pitchFamily="34" charset="0"/>
              </a:rPr>
              <a:t>СУРОВАЯ РЕАЛЬНОСТЬ</a:t>
            </a:r>
          </a:p>
        </p:txBody>
      </p:sp>
      <p:pic>
        <p:nvPicPr>
          <p:cNvPr id="139266" name="Picture 2" descr="http://oskvernitel.ru/wp-content/uploads/2011/10/albert-einste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6522" y="1874837"/>
            <a:ext cx="3425566" cy="4183063"/>
          </a:xfrm>
          <a:prstGeom prst="rect">
            <a:avLst/>
          </a:prstGeom>
          <a:noFill/>
        </p:spPr>
      </p:pic>
      <p:sp>
        <p:nvSpPr>
          <p:cNvPr id="15" name="Содержимое 2"/>
          <p:cNvSpPr>
            <a:spLocks noGrp="1"/>
          </p:cNvSpPr>
          <p:nvPr>
            <p:ph idx="1"/>
          </p:nvPr>
        </p:nvSpPr>
        <p:spPr bwMode="auto">
          <a:xfrm>
            <a:off x="374651" y="1909763"/>
            <a:ext cx="6521450" cy="3106737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  <a:defRPr/>
            </a:pPr>
            <a:r>
              <a:rPr lang="ru-RU" dirty="0" smtClean="0"/>
              <a:t>Вы думаете все, так просто? </a:t>
            </a:r>
          </a:p>
          <a:p>
            <a:pPr>
              <a:buNone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Да, все просто. Но совсем не так.</a:t>
            </a:r>
          </a:p>
          <a:p>
            <a:pPr>
              <a:buNone/>
              <a:defRPr/>
            </a:pPr>
            <a:r>
              <a:rPr lang="ru-RU" dirty="0" smtClean="0"/>
              <a:t>Эйнштейн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9" descr="DB_logo_color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3" y="1539875"/>
            <a:ext cx="955992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Рисунок 7" descr="most_2.jpg"/>
          <p:cNvPicPr>
            <a:picLocks noChangeAspect="1"/>
          </p:cNvPicPr>
          <p:nvPr/>
        </p:nvPicPr>
        <p:blipFill>
          <a:blip r:embed="rId3" cstate="print"/>
          <a:srcRect b="4045"/>
          <a:stretch>
            <a:fillRect/>
          </a:stretch>
        </p:blipFill>
        <p:spPr bwMode="auto">
          <a:xfrm>
            <a:off x="0" y="2971800"/>
            <a:ext cx="10691813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B139B6-7637-47BC-897E-B44B1B0D0187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8499"/>
            <a:ext cx="3037114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2347913" y="384174"/>
            <a:ext cx="7694612" cy="835025"/>
          </a:xfrm>
          <a:prstGeom prst="rect">
            <a:avLst/>
          </a:prstGeom>
        </p:spPr>
        <p:txBody>
          <a:bodyPr/>
          <a:lstStyle/>
          <a:p>
            <a:pPr defTabSz="1042988">
              <a:defRPr/>
            </a:pPr>
            <a:r>
              <a:rPr lang="en-US" sz="2100" b="0" dirty="0">
                <a:solidFill>
                  <a:srgbClr val="CC0000"/>
                </a:solidFill>
                <a:cs typeface="Arial" pitchFamily="34" charset="0"/>
              </a:rPr>
              <a:t>Reverse convertible note cash-flow structure – </a:t>
            </a:r>
            <a:endParaRPr lang="ru-RU" sz="2100" b="0" dirty="0" smtClean="0">
              <a:solidFill>
                <a:srgbClr val="CC0000"/>
              </a:solidFill>
              <a:cs typeface="Arial" pitchFamily="34" charset="0"/>
            </a:endParaRPr>
          </a:p>
          <a:p>
            <a:pPr defTabSz="1042988">
              <a:defRPr/>
            </a:pPr>
            <a:r>
              <a:rPr lang="en-US" sz="2100" b="0" dirty="0" smtClean="0">
                <a:solidFill>
                  <a:srgbClr val="CC0000"/>
                </a:solidFill>
                <a:cs typeface="Arial" pitchFamily="34" charset="0"/>
              </a:rPr>
              <a:t>equity</a:t>
            </a:r>
            <a:r>
              <a:rPr lang="ru-RU" sz="2100" b="0" dirty="0" smtClean="0">
                <a:solidFill>
                  <a:srgbClr val="CC0000"/>
                </a:solidFill>
                <a:cs typeface="Arial" pitchFamily="34" charset="0"/>
              </a:rPr>
              <a:t> </a:t>
            </a:r>
            <a:r>
              <a:rPr lang="en-US" sz="2100" b="0" dirty="0" smtClean="0">
                <a:solidFill>
                  <a:srgbClr val="CC0000"/>
                </a:solidFill>
                <a:cs typeface="Arial" pitchFamily="34" charset="0"/>
              </a:rPr>
              <a:t>level</a:t>
            </a:r>
            <a:r>
              <a:rPr lang="ru-RU" sz="2100" b="0" dirty="0" smtClean="0">
                <a:solidFill>
                  <a:srgbClr val="CC0000"/>
                </a:solidFill>
                <a:cs typeface="Arial" pitchFamily="34" charset="0"/>
              </a:rPr>
              <a:t> </a:t>
            </a:r>
            <a:r>
              <a:rPr lang="en-US" sz="2100" b="0" dirty="0" smtClean="0">
                <a:solidFill>
                  <a:srgbClr val="CC0000"/>
                </a:solidFill>
                <a:cs typeface="Arial" pitchFamily="34" charset="0"/>
              </a:rPr>
              <a:t>above </a:t>
            </a:r>
            <a:r>
              <a:rPr lang="en-US" sz="2100" b="0" dirty="0">
                <a:solidFill>
                  <a:srgbClr val="CC0000"/>
                </a:solidFill>
                <a:cs typeface="Arial" pitchFamily="34" charset="0"/>
              </a:rPr>
              <a:t>strike price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07413" y="271463"/>
            <a:ext cx="1804987" cy="744537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fld id="{18B139B6-7637-47BC-897E-B44B1B0D0187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4680" y="1104900"/>
            <a:ext cx="9147133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5976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2347913" y="561975"/>
            <a:ext cx="7694612" cy="304800"/>
          </a:xfrm>
          <a:prstGeom prst="rect">
            <a:avLst/>
          </a:prstGeom>
        </p:spPr>
        <p:txBody>
          <a:bodyPr/>
          <a:lstStyle/>
          <a:p>
            <a:pPr defTabSz="1042988">
              <a:defRPr/>
            </a:pPr>
            <a:r>
              <a:rPr lang="ru-RU" b="0" kern="0" dirty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В КАЧЕСТВЕ ВВЕДЕНИЯ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 bwMode="auto">
          <a:xfrm>
            <a:off x="2063750" y="1122363"/>
            <a:ext cx="7694613" cy="5413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800" smtClean="0"/>
              <a:t>ЧТО ИЗОБРАЖЕНО НА КАРТИНКЕ?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8213" y="1790700"/>
            <a:ext cx="3671887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00" y="1790700"/>
            <a:ext cx="4398963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864100" y="1739900"/>
            <a:ext cx="5310188" cy="1384300"/>
          </a:xfrm>
          <a:prstGeom prst="rect">
            <a:avLst/>
          </a:prstGeom>
        </p:spPr>
        <p:txBody>
          <a:bodyPr/>
          <a:lstStyle/>
          <a:p>
            <a:pPr defTabSz="1042988" eaLnBrk="0" hangingPunct="0">
              <a:spcBef>
                <a:spcPct val="20000"/>
              </a:spcBef>
              <a:buClr>
                <a:srgbClr val="CC0000"/>
              </a:buClr>
              <a:buSzPct val="60000"/>
              <a:defRPr/>
            </a:pPr>
            <a:r>
              <a:rPr lang="ru-RU" sz="2800" b="0" dirty="0">
                <a:solidFill>
                  <a:schemeClr val="tx1"/>
                </a:solidFill>
                <a:latin typeface="+mn-lt"/>
              </a:rPr>
              <a:t>ОТВЕТ: ПОСЛЕДСТВИЯ СНИЖЕНИЯ РЫНКОВ В 2011 ГОДУ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88000" y="4978400"/>
            <a:ext cx="1651000" cy="523875"/>
          </a:xfrm>
          <a:prstGeom prst="rect">
            <a:avLst/>
          </a:prstGeom>
        </p:spPr>
        <p:txBody>
          <a:bodyPr/>
          <a:lstStyle/>
          <a:p>
            <a:pPr defTabSz="1042988" eaLnBrk="0" hangingPunct="0">
              <a:spcBef>
                <a:spcPct val="20000"/>
              </a:spcBef>
              <a:buClr>
                <a:srgbClr val="CC0000"/>
              </a:buClr>
              <a:buSzPct val="60000"/>
              <a:defRPr/>
            </a:pPr>
            <a:r>
              <a:rPr lang="ru-RU" sz="2800" dirty="0">
                <a:solidFill>
                  <a:srgbClr val="FF0000"/>
                </a:solidFill>
                <a:latin typeface="+mn-lt"/>
              </a:rPr>
              <a:t>Мы </a:t>
            </a:r>
            <a:r>
              <a:rPr lang="ru-RU" sz="28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</a:t>
            </a:r>
            <a:endParaRPr lang="ru-RU" sz="28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1" name="Прямая со стрелкой 10"/>
          <p:cNvCxnSpPr>
            <a:cxnSpLocks noChangeShapeType="1"/>
          </p:cNvCxnSpPr>
          <p:nvPr/>
        </p:nvCxnSpPr>
        <p:spPr bwMode="auto">
          <a:xfrm rot="10800000" flipV="1">
            <a:off x="4191000" y="5270500"/>
            <a:ext cx="1333500" cy="254000"/>
          </a:xfrm>
          <a:prstGeom prst="straightConnector1">
            <a:avLst/>
          </a:prstGeom>
          <a:noFill/>
          <a:ln w="50800" algn="ctr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13" name="TextBox 12"/>
          <p:cNvSpPr txBox="1"/>
          <p:nvPr/>
        </p:nvSpPr>
        <p:spPr>
          <a:xfrm>
            <a:off x="5294313" y="3556000"/>
            <a:ext cx="4829175" cy="523875"/>
          </a:xfrm>
          <a:prstGeom prst="rect">
            <a:avLst/>
          </a:prstGeom>
        </p:spPr>
        <p:txBody>
          <a:bodyPr/>
          <a:lstStyle/>
          <a:p>
            <a:pPr defTabSz="1042988" eaLnBrk="0" hangingPunct="0">
              <a:spcBef>
                <a:spcPct val="20000"/>
              </a:spcBef>
              <a:buClr>
                <a:srgbClr val="CC0000"/>
              </a:buClr>
              <a:buSzPct val="60000"/>
              <a:defRPr/>
            </a:pPr>
            <a:r>
              <a:rPr lang="ru-RU" sz="2800" dirty="0">
                <a:solidFill>
                  <a:srgbClr val="00B050"/>
                </a:solidFill>
                <a:latin typeface="+mn-lt"/>
              </a:rPr>
              <a:t>Взгляд некоторых клиентов</a:t>
            </a:r>
          </a:p>
        </p:txBody>
      </p:sp>
      <p:cxnSp>
        <p:nvCxnSpPr>
          <p:cNvPr id="14" name="Прямая со стрелкой 13"/>
          <p:cNvCxnSpPr>
            <a:cxnSpLocks noChangeShapeType="1"/>
          </p:cNvCxnSpPr>
          <p:nvPr/>
        </p:nvCxnSpPr>
        <p:spPr bwMode="auto">
          <a:xfrm rot="10800000">
            <a:off x="2397125" y="5721350"/>
            <a:ext cx="3036888" cy="450850"/>
          </a:xfrm>
          <a:prstGeom prst="straightConnector1">
            <a:avLst/>
          </a:prstGeom>
          <a:noFill/>
          <a:ln w="50800" algn="ctr">
            <a:solidFill>
              <a:srgbClr val="00B050"/>
            </a:solidFill>
            <a:round/>
            <a:headEnd/>
            <a:tailEnd type="arrow" w="med" len="med"/>
          </a:ln>
        </p:spPr>
      </p:cxnSp>
      <p:sp>
        <p:nvSpPr>
          <p:cNvPr id="17" name="TextBox 16"/>
          <p:cNvSpPr txBox="1"/>
          <p:nvPr/>
        </p:nvSpPr>
        <p:spPr>
          <a:xfrm>
            <a:off x="5600700" y="5854700"/>
            <a:ext cx="2286000" cy="523875"/>
          </a:xfrm>
          <a:prstGeom prst="rect">
            <a:avLst/>
          </a:prstGeom>
        </p:spPr>
        <p:txBody>
          <a:bodyPr/>
          <a:lstStyle/>
          <a:p>
            <a:pPr defTabSz="1042988" eaLnBrk="0" hangingPunct="0">
              <a:spcBef>
                <a:spcPct val="20000"/>
              </a:spcBef>
              <a:buClr>
                <a:srgbClr val="CC0000"/>
              </a:buClr>
              <a:buSzPct val="60000"/>
              <a:defRPr/>
            </a:pPr>
            <a:r>
              <a:rPr lang="ru-RU" sz="2800" dirty="0">
                <a:solidFill>
                  <a:srgbClr val="00B050"/>
                </a:solidFill>
                <a:latin typeface="+mn-lt"/>
              </a:rPr>
              <a:t>Клиенты  </a:t>
            </a:r>
            <a:r>
              <a:rPr lang="ru-RU" sz="2800" dirty="0">
                <a:solidFill>
                  <a:srgbClr val="00B050"/>
                </a:solidFill>
                <a:latin typeface="+mn-lt"/>
                <a:sym typeface="Wingdings" pitchFamily="2" charset="2"/>
              </a:rPr>
              <a:t></a:t>
            </a:r>
            <a:endParaRPr lang="ru-RU" sz="28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937501" y="271463"/>
            <a:ext cx="2374900" cy="744537"/>
          </a:xfrm>
        </p:spPr>
        <p:txBody>
          <a:bodyPr/>
          <a:lstStyle/>
          <a:p>
            <a:pPr>
              <a:defRPr/>
            </a:pPr>
            <a:fld id="{18B139B6-7637-47BC-897E-B44B1B0D0187}" type="slidenum">
              <a:rPr lang="ru-RU" smtClean="0"/>
              <a:pPr>
                <a:defRPr/>
              </a:pPr>
              <a:t>6</a:t>
            </a:fld>
            <a:r>
              <a:rPr lang="en-US" dirty="0" smtClean="0"/>
              <a:t> </a:t>
            </a:r>
            <a:r>
              <a:rPr lang="en-US" sz="5400" dirty="0" smtClean="0"/>
              <a:t>(40)</a:t>
            </a:r>
            <a:endParaRPr lang="ru-RU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8" grpId="0"/>
      <p:bldP spid="9" grpId="0"/>
      <p:bldP spid="9" grpId="1"/>
      <p:bldP spid="9" grpId="2"/>
      <p:bldP spid="13" grpId="0"/>
      <p:bldP spid="13" grpId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8213" y="1790700"/>
            <a:ext cx="3671887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2347913" y="561975"/>
            <a:ext cx="7694612" cy="304800"/>
          </a:xfrm>
          <a:prstGeom prst="rect">
            <a:avLst/>
          </a:prstGeom>
        </p:spPr>
        <p:txBody>
          <a:bodyPr/>
          <a:lstStyle/>
          <a:p>
            <a:pPr defTabSz="1042988">
              <a:defRPr/>
            </a:pPr>
            <a:r>
              <a:rPr lang="ru-RU" b="0" kern="0" dirty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В КАЧЕСТВЕ ВВЕДЕНИЯ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4100" y="1739900"/>
            <a:ext cx="5310188" cy="1384300"/>
          </a:xfrm>
          <a:prstGeom prst="rect">
            <a:avLst/>
          </a:prstGeom>
        </p:spPr>
        <p:txBody>
          <a:bodyPr/>
          <a:lstStyle/>
          <a:p>
            <a:pPr defTabSz="1042988" eaLnBrk="0" hangingPunct="0">
              <a:spcBef>
                <a:spcPct val="20000"/>
              </a:spcBef>
              <a:buClr>
                <a:srgbClr val="CC0000"/>
              </a:buClr>
              <a:buSzPct val="60000"/>
              <a:defRPr/>
            </a:pPr>
            <a:r>
              <a:rPr lang="ru-RU" sz="2800" b="0" dirty="0">
                <a:solidFill>
                  <a:schemeClr val="tx1"/>
                </a:solidFill>
                <a:latin typeface="+mn-lt"/>
              </a:rPr>
              <a:t>А КТО ЖЕ ТОГДА ЗДЕСЬ???</a:t>
            </a:r>
          </a:p>
        </p:txBody>
      </p:sp>
      <p:cxnSp>
        <p:nvCxnSpPr>
          <p:cNvPr id="7" name="Прямая со стрелкой 6"/>
          <p:cNvCxnSpPr>
            <a:cxnSpLocks noChangeShapeType="1"/>
          </p:cNvCxnSpPr>
          <p:nvPr/>
        </p:nvCxnSpPr>
        <p:spPr bwMode="auto">
          <a:xfrm rot="10800000" flipV="1">
            <a:off x="3441700" y="2057400"/>
            <a:ext cx="1371600" cy="152400"/>
          </a:xfrm>
          <a:prstGeom prst="straightConnector1">
            <a:avLst/>
          </a:prstGeom>
          <a:noFill/>
          <a:ln w="50800" algn="ctr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9" name="TextBox 8"/>
          <p:cNvSpPr txBox="1"/>
          <p:nvPr/>
        </p:nvSpPr>
        <p:spPr>
          <a:xfrm>
            <a:off x="5372100" y="5118100"/>
            <a:ext cx="5310188" cy="1384300"/>
          </a:xfrm>
          <a:prstGeom prst="rect">
            <a:avLst/>
          </a:prstGeom>
        </p:spPr>
        <p:txBody>
          <a:bodyPr/>
          <a:lstStyle/>
          <a:p>
            <a:pPr defTabSz="1042988" eaLnBrk="0" hangingPunct="0">
              <a:spcBef>
                <a:spcPct val="20000"/>
              </a:spcBef>
              <a:buClr>
                <a:srgbClr val="CC0000"/>
              </a:buClr>
              <a:buSzPct val="60000"/>
              <a:defRPr/>
            </a:pPr>
            <a:r>
              <a:rPr lang="ru-RU" sz="2800" b="0" dirty="0">
                <a:solidFill>
                  <a:schemeClr val="tx1"/>
                </a:solidFill>
                <a:latin typeface="+mn-lt"/>
              </a:rPr>
              <a:t>ПОДСКАЗКА: В РОССИИ НИКОГО, ВСЕ ЗДЕСЬ</a:t>
            </a:r>
          </a:p>
        </p:txBody>
      </p:sp>
      <p:cxnSp>
        <p:nvCxnSpPr>
          <p:cNvPr id="10" name="Прямая со стрелкой 9"/>
          <p:cNvCxnSpPr>
            <a:cxnSpLocks noChangeShapeType="1"/>
          </p:cNvCxnSpPr>
          <p:nvPr/>
        </p:nvCxnSpPr>
        <p:spPr bwMode="auto">
          <a:xfrm rot="10800000" flipV="1">
            <a:off x="4140200" y="5410200"/>
            <a:ext cx="1204913" cy="228600"/>
          </a:xfrm>
          <a:prstGeom prst="straightConnector1">
            <a:avLst/>
          </a:prstGeom>
          <a:noFill/>
          <a:ln w="50800" algn="ctr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12" name="TextBox 11"/>
          <p:cNvSpPr txBox="1"/>
          <p:nvPr/>
        </p:nvSpPr>
        <p:spPr>
          <a:xfrm>
            <a:off x="5016500" y="2400300"/>
            <a:ext cx="5310188" cy="1384300"/>
          </a:xfrm>
          <a:prstGeom prst="rect">
            <a:avLst/>
          </a:prstGeom>
        </p:spPr>
        <p:txBody>
          <a:bodyPr/>
          <a:lstStyle/>
          <a:p>
            <a:pPr defTabSz="1042988" eaLnBrk="0" hangingPunct="0">
              <a:spcBef>
                <a:spcPct val="20000"/>
              </a:spcBef>
              <a:buClr>
                <a:srgbClr val="CC0000"/>
              </a:buClr>
              <a:buSzPct val="60000"/>
              <a:defRPr/>
            </a:pPr>
            <a:r>
              <a:rPr lang="ru-RU" sz="2800" b="0" dirty="0">
                <a:solidFill>
                  <a:srgbClr val="00B050"/>
                </a:solidFill>
                <a:latin typeface="+mn-lt"/>
              </a:rPr>
              <a:t>ОТВЕТ: УПРАВЛЯЮЩИЕ И БАНКИ С Б</a:t>
            </a:r>
            <a:r>
              <a:rPr lang="ru-RU" sz="2800" b="0" i="1" dirty="0">
                <a:solidFill>
                  <a:srgbClr val="00B050"/>
                </a:solidFill>
                <a:latin typeface="+mn-lt"/>
              </a:rPr>
              <a:t>О</a:t>
            </a:r>
            <a:r>
              <a:rPr lang="ru-RU" sz="2800" b="0" dirty="0">
                <a:solidFill>
                  <a:srgbClr val="00B050"/>
                </a:solidFill>
                <a:latin typeface="+mn-lt"/>
              </a:rPr>
              <a:t>ЛЬШИМ ОПЫТОМ</a:t>
            </a: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07413" y="271463"/>
            <a:ext cx="1804987" cy="744537"/>
          </a:xfrm>
        </p:spPr>
        <p:txBody>
          <a:bodyPr/>
          <a:lstStyle/>
          <a:p>
            <a:pPr>
              <a:defRPr/>
            </a:pPr>
            <a:fld id="{18B139B6-7637-47BC-897E-B44B1B0D0187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1741488"/>
            <a:ext cx="94583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2501900"/>
            <a:ext cx="89820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525" y="3686175"/>
            <a:ext cx="8191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113" y="4271963"/>
            <a:ext cx="7620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9588" y="4878388"/>
            <a:ext cx="72104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6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7525" y="5467350"/>
            <a:ext cx="6991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7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9588" y="6051550"/>
            <a:ext cx="67722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8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3875" y="6621463"/>
            <a:ext cx="56959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одержимое 2"/>
          <p:cNvSpPr>
            <a:spLocks noGrp="1"/>
          </p:cNvSpPr>
          <p:nvPr>
            <p:ph idx="1"/>
          </p:nvPr>
        </p:nvSpPr>
        <p:spPr bwMode="auto">
          <a:xfrm>
            <a:off x="2063750" y="1122363"/>
            <a:ext cx="7694613" cy="5413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400" smtClean="0">
                <a:solidFill>
                  <a:schemeClr val="bg2"/>
                </a:solidFill>
              </a:rPr>
              <a:t>ВАЖНЕЙНИЕ КАЧЕСТВА ДОВЕРИТЕЛЬНОГО УПРАВЛЯЮЩЕГО ПО МНЕНИЮ ИНВЕСТОРОВ</a:t>
            </a: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2347913" y="561975"/>
            <a:ext cx="7694612" cy="304800"/>
          </a:xfrm>
          <a:prstGeom prst="rect">
            <a:avLst/>
          </a:prstGeom>
        </p:spPr>
        <p:txBody>
          <a:bodyPr/>
          <a:lstStyle/>
          <a:p>
            <a:pPr defTabSz="1042988">
              <a:defRPr/>
            </a:pPr>
            <a:r>
              <a:rPr lang="ru-RU" b="0" kern="0" dirty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В КАЧЕСТВЕ ВВЕДЕНИЯ</a:t>
            </a: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2063750" y="1135063"/>
            <a:ext cx="7694613" cy="541337"/>
          </a:xfrm>
          <a:prstGeom prst="rect">
            <a:avLst/>
          </a:prstGeom>
        </p:spPr>
        <p:txBody>
          <a:bodyPr/>
          <a:lstStyle/>
          <a:p>
            <a:pPr defTabSz="1042988" eaLnBrk="0" hangingPunct="0">
              <a:spcBef>
                <a:spcPct val="20000"/>
              </a:spcBef>
              <a:buClr>
                <a:srgbClr val="CC0000"/>
              </a:buClr>
              <a:buSzPct val="60000"/>
              <a:buFont typeface="Helios"/>
              <a:buNone/>
              <a:defRPr/>
            </a:pPr>
            <a:r>
              <a:rPr lang="ru-RU" sz="2400" b="0" kern="0" dirty="0">
                <a:solidFill>
                  <a:srgbClr val="C00000"/>
                </a:solidFill>
                <a:latin typeface="+mn-lt"/>
              </a:rPr>
              <a:t>ЧТО ПО НАШЕМУ МНЕНИЮ НАИБОЛЕЕ ВАЖНО ДЛЯ ИНВЕСТОРОВ</a:t>
            </a:r>
          </a:p>
        </p:txBody>
      </p:sp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5450" y="3097213"/>
            <a:ext cx="85344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07413" y="271463"/>
            <a:ext cx="1804987" cy="744537"/>
          </a:xfrm>
        </p:spPr>
        <p:txBody>
          <a:bodyPr/>
          <a:lstStyle/>
          <a:p>
            <a:pPr>
              <a:defRPr/>
            </a:pPr>
            <a:fld id="{18B139B6-7637-47BC-897E-B44B1B0D0187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1" dur="indefinite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0" dur="indefinite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3" dur="indefinite"/>
                                        <p:tgtEl>
                                          <p:spTgt spid="8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5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525" y="3686175"/>
            <a:ext cx="8191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588" y="4878388"/>
            <a:ext cx="72104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588" y="6051550"/>
            <a:ext cx="67722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3"/>
          <p:cNvSpPr txBox="1">
            <a:spLocks/>
          </p:cNvSpPr>
          <p:nvPr/>
        </p:nvSpPr>
        <p:spPr>
          <a:xfrm>
            <a:off x="2347913" y="561975"/>
            <a:ext cx="7694612" cy="304800"/>
          </a:xfrm>
          <a:prstGeom prst="rect">
            <a:avLst/>
          </a:prstGeom>
        </p:spPr>
        <p:txBody>
          <a:bodyPr/>
          <a:lstStyle/>
          <a:p>
            <a:pPr defTabSz="1042988">
              <a:defRPr/>
            </a:pPr>
            <a:r>
              <a:rPr lang="ru-RU" b="0" kern="0" dirty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В КАЧЕСТВЕ ВВЕДЕНИЯ</a:t>
            </a: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3054350" y="1135063"/>
            <a:ext cx="7694613" cy="541337"/>
          </a:xfrm>
          <a:prstGeom prst="rect">
            <a:avLst/>
          </a:prstGeom>
        </p:spPr>
        <p:txBody>
          <a:bodyPr/>
          <a:lstStyle/>
          <a:p>
            <a:pPr defTabSz="1042988" eaLnBrk="0" hangingPunct="0">
              <a:spcBef>
                <a:spcPct val="20000"/>
              </a:spcBef>
              <a:buClr>
                <a:srgbClr val="CC0000"/>
              </a:buClr>
              <a:buSzPct val="60000"/>
              <a:buFont typeface="Helios"/>
              <a:buNone/>
              <a:defRPr/>
            </a:pPr>
            <a:r>
              <a:rPr lang="ru-RU" sz="2400" b="0" kern="0" dirty="0">
                <a:solidFill>
                  <a:srgbClr val="C00000"/>
                </a:solidFill>
                <a:latin typeface="+mn-lt"/>
              </a:rPr>
              <a:t>НАШ ВЗГЛЯД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225" y="5056188"/>
            <a:ext cx="94583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5816600"/>
            <a:ext cx="89820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850" y="6411913"/>
            <a:ext cx="85344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одержимое 2"/>
          <p:cNvSpPr txBox="1">
            <a:spLocks/>
          </p:cNvSpPr>
          <p:nvPr/>
        </p:nvSpPr>
        <p:spPr>
          <a:xfrm>
            <a:off x="3067050" y="4449763"/>
            <a:ext cx="7694613" cy="541337"/>
          </a:xfrm>
          <a:prstGeom prst="rect">
            <a:avLst/>
          </a:prstGeom>
        </p:spPr>
        <p:txBody>
          <a:bodyPr/>
          <a:lstStyle/>
          <a:p>
            <a:pPr defTabSz="1042988" eaLnBrk="0" hangingPunct="0">
              <a:spcBef>
                <a:spcPct val="20000"/>
              </a:spcBef>
              <a:buClr>
                <a:srgbClr val="CC0000"/>
              </a:buClr>
              <a:buSzPct val="60000"/>
              <a:buFont typeface="Helios"/>
              <a:buNone/>
              <a:defRPr/>
            </a:pPr>
            <a:r>
              <a:rPr lang="ru-RU" sz="2400" b="0" kern="0" dirty="0">
                <a:solidFill>
                  <a:srgbClr val="00B050"/>
                </a:solidFill>
                <a:latin typeface="+mn-lt"/>
              </a:rPr>
              <a:t>ВЗГЛЯД КЛИЕНТОВ</a:t>
            </a: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07413" y="271463"/>
            <a:ext cx="1804987" cy="744537"/>
          </a:xfrm>
        </p:spPr>
        <p:txBody>
          <a:bodyPr/>
          <a:lstStyle/>
          <a:p>
            <a:pPr>
              <a:defRPr/>
            </a:pPr>
            <a:fld id="{18B139B6-7637-47BC-897E-B44B1B0D0187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246E-6 1.55332E-6 L -3.88246E-6 -0.278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639E-6 8.39631E-8 L -0.00044 -0.369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4291E-6 -3.27662E-7 L -0.0003 -0.19555 " pathEditMode="fixed" rAng="0" ptsTypes="AA">
                                      <p:cBhvr>
                                        <p:cTn id="10" dur="2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КОРПОРАТИВНАЯ ПРЕЗЕНТАЦИЯ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rgbClr val="BE00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rgbClr val="BE00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969696"/>
        </a:dk1>
        <a:lt1>
          <a:srgbClr val="FFFFFF"/>
        </a:lt1>
        <a:dk2>
          <a:srgbClr val="CC0000"/>
        </a:dk2>
        <a:lt2>
          <a:srgbClr val="FFFFFF"/>
        </a:lt2>
        <a:accent1>
          <a:srgbClr val="FBDF53"/>
        </a:accent1>
        <a:accent2>
          <a:srgbClr val="FF9966"/>
        </a:accent2>
        <a:accent3>
          <a:srgbClr val="E2AAAA"/>
        </a:accent3>
        <a:accent4>
          <a:srgbClr val="DADADA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тандартная обложка презентаций">
  <a:themeElements>
    <a:clrScheme name="1_ШАБЛОН ПРЕЗЕНТАЦИИ_КОРПОРАТИВНЫЙ СТАНДАРТ 2">
      <a:dk1>
        <a:srgbClr val="2D2D30"/>
      </a:dk1>
      <a:lt1>
        <a:srgbClr val="FFFFFF"/>
      </a:lt1>
      <a:dk2>
        <a:srgbClr val="CC0000"/>
      </a:dk2>
      <a:lt2>
        <a:srgbClr val="969696"/>
      </a:lt2>
      <a:accent1>
        <a:srgbClr val="CC0000"/>
      </a:accent1>
      <a:accent2>
        <a:srgbClr val="808080"/>
      </a:accent2>
      <a:accent3>
        <a:srgbClr val="FFFFFF"/>
      </a:accent3>
      <a:accent4>
        <a:srgbClr val="252527"/>
      </a:accent4>
      <a:accent5>
        <a:srgbClr val="E2AAAA"/>
      </a:accent5>
      <a:accent6>
        <a:srgbClr val="737373"/>
      </a:accent6>
      <a:hlink>
        <a:srgbClr val="FF9900"/>
      </a:hlink>
      <a:folHlink>
        <a:srgbClr val="C0C0C0"/>
      </a:folHlink>
    </a:clrScheme>
    <a:fontScheme name="1_ШАБЛОН ПРЕЗЕНТАЦИИ_КОРПОРАТИВНЫЙ СТАНДАР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rgbClr val="BE00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rgbClr val="BE00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ШАБЛОН ПРЕЗЕНТАЦИИ_КОРПОРАТИВНЫЙ СТАНДАРТ 1">
        <a:dk1>
          <a:srgbClr val="2D2D30"/>
        </a:dk1>
        <a:lt1>
          <a:srgbClr val="FFFFFF"/>
        </a:lt1>
        <a:dk2>
          <a:srgbClr val="CC0000"/>
        </a:dk2>
        <a:lt2>
          <a:srgbClr val="969696"/>
        </a:lt2>
        <a:accent1>
          <a:srgbClr val="CC0000"/>
        </a:accent1>
        <a:accent2>
          <a:srgbClr val="808080"/>
        </a:accent2>
        <a:accent3>
          <a:srgbClr val="FFFFFF"/>
        </a:accent3>
        <a:accent4>
          <a:srgbClr val="252527"/>
        </a:accent4>
        <a:accent5>
          <a:srgbClr val="E2AAAA"/>
        </a:accent5>
        <a:accent6>
          <a:srgbClr val="737373"/>
        </a:accent6>
        <a:hlink>
          <a:srgbClr val="FF51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ШАБЛОН ПРЕЗЕНТАЦИИ_КОРПОРАТИВНЫЙ СТАНДАРТ 2">
        <a:dk1>
          <a:srgbClr val="2D2D30"/>
        </a:dk1>
        <a:lt1>
          <a:srgbClr val="FFFFFF"/>
        </a:lt1>
        <a:dk2>
          <a:srgbClr val="CC0000"/>
        </a:dk2>
        <a:lt2>
          <a:srgbClr val="969696"/>
        </a:lt2>
        <a:accent1>
          <a:srgbClr val="CC0000"/>
        </a:accent1>
        <a:accent2>
          <a:srgbClr val="808080"/>
        </a:accent2>
        <a:accent3>
          <a:srgbClr val="FFFFFF"/>
        </a:accent3>
        <a:accent4>
          <a:srgbClr val="252527"/>
        </a:accent4>
        <a:accent5>
          <a:srgbClr val="E2AAAA"/>
        </a:accent5>
        <a:accent6>
          <a:srgbClr val="737373"/>
        </a:accent6>
        <a:hlink>
          <a:srgbClr val="FF990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ШАБЛОН ПРЕЗЕНТАЦИИ_КОРПОРАТИВНЫЙ СТАНДАРТ 3">
        <a:dk1>
          <a:srgbClr val="969696"/>
        </a:dk1>
        <a:lt1>
          <a:srgbClr val="FFFFFF"/>
        </a:lt1>
        <a:dk2>
          <a:srgbClr val="CC0000"/>
        </a:dk2>
        <a:lt2>
          <a:srgbClr val="FFFFFF"/>
        </a:lt2>
        <a:accent1>
          <a:srgbClr val="FBDF53"/>
        </a:accent1>
        <a:accent2>
          <a:srgbClr val="FF9966"/>
        </a:accent2>
        <a:accent3>
          <a:srgbClr val="E2AAAA"/>
        </a:accent3>
        <a:accent4>
          <a:srgbClr val="DADADA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КОРПОРАТИВНАЯ ПРЕЗЕНТАЦИЯ. ШАБЛОН 1">
  <a:themeElements>
    <a:clrScheme name="ШАБЛОН ПРЕЗЕНТАЦИИ_КОРПОРАТИВНЫЙ СТАНДАРТ 2">
      <a:dk1>
        <a:srgbClr val="2D2D30"/>
      </a:dk1>
      <a:lt1>
        <a:srgbClr val="FFFFFF"/>
      </a:lt1>
      <a:dk2>
        <a:srgbClr val="CC0000"/>
      </a:dk2>
      <a:lt2>
        <a:srgbClr val="969696"/>
      </a:lt2>
      <a:accent1>
        <a:srgbClr val="CC0000"/>
      </a:accent1>
      <a:accent2>
        <a:srgbClr val="808080"/>
      </a:accent2>
      <a:accent3>
        <a:srgbClr val="FFFFFF"/>
      </a:accent3>
      <a:accent4>
        <a:srgbClr val="252527"/>
      </a:accent4>
      <a:accent5>
        <a:srgbClr val="E2AAAA"/>
      </a:accent5>
      <a:accent6>
        <a:srgbClr val="737373"/>
      </a:accent6>
      <a:hlink>
        <a:srgbClr val="FF9900"/>
      </a:hlink>
      <a:folHlink>
        <a:srgbClr val="C0C0C0"/>
      </a:folHlink>
    </a:clrScheme>
    <a:fontScheme name="ШАБЛОН ПРЕЗЕНТАЦИИ_КОРПОРАТИВНЫЙ СТАНДАР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rgbClr val="BE00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rgbClr val="BE00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ШАБЛОН ПРЕЗЕНТАЦИИ_КОРПОРАТИВНЫЙ СТАНДАРТ 1">
        <a:dk1>
          <a:srgbClr val="2D2D30"/>
        </a:dk1>
        <a:lt1>
          <a:srgbClr val="FFFFFF"/>
        </a:lt1>
        <a:dk2>
          <a:srgbClr val="CC0000"/>
        </a:dk2>
        <a:lt2>
          <a:srgbClr val="969696"/>
        </a:lt2>
        <a:accent1>
          <a:srgbClr val="CC0000"/>
        </a:accent1>
        <a:accent2>
          <a:srgbClr val="808080"/>
        </a:accent2>
        <a:accent3>
          <a:srgbClr val="FFFFFF"/>
        </a:accent3>
        <a:accent4>
          <a:srgbClr val="252527"/>
        </a:accent4>
        <a:accent5>
          <a:srgbClr val="E2AAAA"/>
        </a:accent5>
        <a:accent6>
          <a:srgbClr val="737373"/>
        </a:accent6>
        <a:hlink>
          <a:srgbClr val="FF51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ПРЕЗЕНТАЦИИ_КОРПОРАТИВНЫЙ СТАНДАРТ 2">
        <a:dk1>
          <a:srgbClr val="2D2D30"/>
        </a:dk1>
        <a:lt1>
          <a:srgbClr val="FFFFFF"/>
        </a:lt1>
        <a:dk2>
          <a:srgbClr val="CC0000"/>
        </a:dk2>
        <a:lt2>
          <a:srgbClr val="969696"/>
        </a:lt2>
        <a:accent1>
          <a:srgbClr val="CC0000"/>
        </a:accent1>
        <a:accent2>
          <a:srgbClr val="808080"/>
        </a:accent2>
        <a:accent3>
          <a:srgbClr val="FFFFFF"/>
        </a:accent3>
        <a:accent4>
          <a:srgbClr val="252527"/>
        </a:accent4>
        <a:accent5>
          <a:srgbClr val="E2AAAA"/>
        </a:accent5>
        <a:accent6>
          <a:srgbClr val="737373"/>
        </a:accent6>
        <a:hlink>
          <a:srgbClr val="FF990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ПРЕЗЕНТАЦИИ_КОРПОРАТИВНЫЙ СТАНДАРТ 3">
        <a:dk1>
          <a:srgbClr val="969696"/>
        </a:dk1>
        <a:lt1>
          <a:srgbClr val="FFFFFF"/>
        </a:lt1>
        <a:dk2>
          <a:srgbClr val="CC0000"/>
        </a:dk2>
        <a:lt2>
          <a:srgbClr val="FFFFFF"/>
        </a:lt2>
        <a:accent1>
          <a:srgbClr val="FBDF53"/>
        </a:accent1>
        <a:accent2>
          <a:srgbClr val="FF9966"/>
        </a:accent2>
        <a:accent3>
          <a:srgbClr val="E2AAAA"/>
        </a:accent3>
        <a:accent4>
          <a:srgbClr val="DADADA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КОРПОРАТИВНАЯ ПРЕЗЕНТАЦИЯ. ШАБЛОН 2">
  <a:themeElements>
    <a:clrScheme name="ФИРМЕННЫЙ СТИЛЬ">
      <a:dk1>
        <a:srgbClr val="414145"/>
      </a:dk1>
      <a:lt1>
        <a:srgbClr val="FFFFFF"/>
      </a:lt1>
      <a:dk2>
        <a:srgbClr val="CC0000"/>
      </a:dk2>
      <a:lt2>
        <a:srgbClr val="969696"/>
      </a:lt2>
      <a:accent1>
        <a:srgbClr val="CC0000"/>
      </a:accent1>
      <a:accent2>
        <a:srgbClr val="5F5F65"/>
      </a:accent2>
      <a:accent3>
        <a:srgbClr val="FF0000"/>
      </a:accent3>
      <a:accent4>
        <a:srgbClr val="93939A"/>
      </a:accent4>
      <a:accent5>
        <a:srgbClr val="E2AAAA"/>
      </a:accent5>
      <a:accent6>
        <a:srgbClr val="737373"/>
      </a:accent6>
      <a:hlink>
        <a:srgbClr val="2D2D30"/>
      </a:hlink>
      <a:folHlink>
        <a:srgbClr val="5F5F65"/>
      </a:folHlink>
    </a:clrScheme>
    <a:fontScheme name="1_AK Общая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rgbClr val="BE00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rgbClr val="BE00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AK Обща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K Обща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K Обща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K Обща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K Обща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K Обща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K Обща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K Обща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K Обща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K Обща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K Обща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K Обща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K Общая 13">
        <a:dk1>
          <a:srgbClr val="141416"/>
        </a:dk1>
        <a:lt1>
          <a:srgbClr val="FFFFFF"/>
        </a:lt1>
        <a:dk2>
          <a:srgbClr val="800000"/>
        </a:dk2>
        <a:lt2>
          <a:srgbClr val="5C1F00"/>
        </a:lt2>
        <a:accent1>
          <a:srgbClr val="3E3F43"/>
        </a:accent1>
        <a:accent2>
          <a:srgbClr val="666633"/>
        </a:accent2>
        <a:accent3>
          <a:srgbClr val="FFFFFF"/>
        </a:accent3>
        <a:accent4>
          <a:srgbClr val="0F0F11"/>
        </a:accent4>
        <a:accent5>
          <a:srgbClr val="AFAFB0"/>
        </a:accent5>
        <a:accent6>
          <a:srgbClr val="5C5C2D"/>
        </a:accent6>
        <a:hlink>
          <a:srgbClr val="CC3300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K Общая 14">
        <a:dk1>
          <a:srgbClr val="1C1C1C"/>
        </a:dk1>
        <a:lt1>
          <a:srgbClr val="FFFFFF"/>
        </a:lt1>
        <a:dk2>
          <a:srgbClr val="CC0000"/>
        </a:dk2>
        <a:lt2>
          <a:srgbClr val="969696"/>
        </a:lt2>
        <a:accent1>
          <a:srgbClr val="3E3F43"/>
        </a:accent1>
        <a:accent2>
          <a:srgbClr val="666699"/>
        </a:accent2>
        <a:accent3>
          <a:srgbClr val="FFFFFF"/>
        </a:accent3>
        <a:accent4>
          <a:srgbClr val="161616"/>
        </a:accent4>
        <a:accent5>
          <a:srgbClr val="AFAFB0"/>
        </a:accent5>
        <a:accent6>
          <a:srgbClr val="5C5C8A"/>
        </a:accent6>
        <a:hlink>
          <a:srgbClr val="FF5A5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K Общая 15">
        <a:dk1>
          <a:srgbClr val="2D2D30"/>
        </a:dk1>
        <a:lt1>
          <a:srgbClr val="FFFFFF"/>
        </a:lt1>
        <a:dk2>
          <a:srgbClr val="800000"/>
        </a:dk2>
        <a:lt2>
          <a:srgbClr val="969696"/>
        </a:lt2>
        <a:accent1>
          <a:srgbClr val="FF5750"/>
        </a:accent1>
        <a:accent2>
          <a:srgbClr val="808080"/>
        </a:accent2>
        <a:accent3>
          <a:srgbClr val="FFFFFF"/>
        </a:accent3>
        <a:accent4>
          <a:srgbClr val="252527"/>
        </a:accent4>
        <a:accent5>
          <a:srgbClr val="FFB4B3"/>
        </a:accent5>
        <a:accent6>
          <a:srgbClr val="737373"/>
        </a:accent6>
        <a:hlink>
          <a:srgbClr val="FF51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K Общая 16">
        <a:dk1>
          <a:srgbClr val="2D2D30"/>
        </a:dk1>
        <a:lt1>
          <a:srgbClr val="FFFFFF"/>
        </a:lt1>
        <a:dk2>
          <a:srgbClr val="CC0000"/>
        </a:dk2>
        <a:lt2>
          <a:srgbClr val="969696"/>
        </a:lt2>
        <a:accent1>
          <a:srgbClr val="CC0000"/>
        </a:accent1>
        <a:accent2>
          <a:srgbClr val="808080"/>
        </a:accent2>
        <a:accent3>
          <a:srgbClr val="FFFFFF"/>
        </a:accent3>
        <a:accent4>
          <a:srgbClr val="252527"/>
        </a:accent4>
        <a:accent5>
          <a:srgbClr val="E2AAAA"/>
        </a:accent5>
        <a:accent6>
          <a:srgbClr val="737373"/>
        </a:accent6>
        <a:hlink>
          <a:srgbClr val="FF51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Разделительный оист презентации">
  <a:themeElements>
    <a:clrScheme name="ФИРМЕННЫЙ СТИЛЬ">
      <a:dk1>
        <a:srgbClr val="414145"/>
      </a:dk1>
      <a:lt1>
        <a:srgbClr val="FFFFFF"/>
      </a:lt1>
      <a:dk2>
        <a:srgbClr val="CC0000"/>
      </a:dk2>
      <a:lt2>
        <a:srgbClr val="969696"/>
      </a:lt2>
      <a:accent1>
        <a:srgbClr val="CC0000"/>
      </a:accent1>
      <a:accent2>
        <a:srgbClr val="5F5F65"/>
      </a:accent2>
      <a:accent3>
        <a:srgbClr val="FF0000"/>
      </a:accent3>
      <a:accent4>
        <a:srgbClr val="93939A"/>
      </a:accent4>
      <a:accent5>
        <a:srgbClr val="E2AAAA"/>
      </a:accent5>
      <a:accent6>
        <a:srgbClr val="737373"/>
      </a:accent6>
      <a:hlink>
        <a:srgbClr val="2D2D30"/>
      </a:hlink>
      <a:folHlink>
        <a:srgbClr val="5F5F65"/>
      </a:folHlink>
    </a:clrScheme>
    <a:fontScheme name="1_AK Общая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rgbClr val="BE00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rgbClr val="BE00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AK Обща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K Обща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K Обща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K Обща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K Обща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K Обща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K Обща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K Обща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K Обща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K Обща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K Обща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K Обща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K Общая 13">
        <a:dk1>
          <a:srgbClr val="141416"/>
        </a:dk1>
        <a:lt1>
          <a:srgbClr val="FFFFFF"/>
        </a:lt1>
        <a:dk2>
          <a:srgbClr val="800000"/>
        </a:dk2>
        <a:lt2>
          <a:srgbClr val="5C1F00"/>
        </a:lt2>
        <a:accent1>
          <a:srgbClr val="3E3F43"/>
        </a:accent1>
        <a:accent2>
          <a:srgbClr val="666633"/>
        </a:accent2>
        <a:accent3>
          <a:srgbClr val="FFFFFF"/>
        </a:accent3>
        <a:accent4>
          <a:srgbClr val="0F0F11"/>
        </a:accent4>
        <a:accent5>
          <a:srgbClr val="AFAFB0"/>
        </a:accent5>
        <a:accent6>
          <a:srgbClr val="5C5C2D"/>
        </a:accent6>
        <a:hlink>
          <a:srgbClr val="CC3300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K Общая 14">
        <a:dk1>
          <a:srgbClr val="1C1C1C"/>
        </a:dk1>
        <a:lt1>
          <a:srgbClr val="FFFFFF"/>
        </a:lt1>
        <a:dk2>
          <a:srgbClr val="CC0000"/>
        </a:dk2>
        <a:lt2>
          <a:srgbClr val="969696"/>
        </a:lt2>
        <a:accent1>
          <a:srgbClr val="3E3F43"/>
        </a:accent1>
        <a:accent2>
          <a:srgbClr val="666699"/>
        </a:accent2>
        <a:accent3>
          <a:srgbClr val="FFFFFF"/>
        </a:accent3>
        <a:accent4>
          <a:srgbClr val="161616"/>
        </a:accent4>
        <a:accent5>
          <a:srgbClr val="AFAFB0"/>
        </a:accent5>
        <a:accent6>
          <a:srgbClr val="5C5C8A"/>
        </a:accent6>
        <a:hlink>
          <a:srgbClr val="FF5A5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K Общая 15">
        <a:dk1>
          <a:srgbClr val="2D2D30"/>
        </a:dk1>
        <a:lt1>
          <a:srgbClr val="FFFFFF"/>
        </a:lt1>
        <a:dk2>
          <a:srgbClr val="800000"/>
        </a:dk2>
        <a:lt2>
          <a:srgbClr val="969696"/>
        </a:lt2>
        <a:accent1>
          <a:srgbClr val="FF5750"/>
        </a:accent1>
        <a:accent2>
          <a:srgbClr val="808080"/>
        </a:accent2>
        <a:accent3>
          <a:srgbClr val="FFFFFF"/>
        </a:accent3>
        <a:accent4>
          <a:srgbClr val="252527"/>
        </a:accent4>
        <a:accent5>
          <a:srgbClr val="FFB4B3"/>
        </a:accent5>
        <a:accent6>
          <a:srgbClr val="737373"/>
        </a:accent6>
        <a:hlink>
          <a:srgbClr val="FF51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K Общая 16">
        <a:dk1>
          <a:srgbClr val="2D2D30"/>
        </a:dk1>
        <a:lt1>
          <a:srgbClr val="FFFFFF"/>
        </a:lt1>
        <a:dk2>
          <a:srgbClr val="CC0000"/>
        </a:dk2>
        <a:lt2>
          <a:srgbClr val="969696"/>
        </a:lt2>
        <a:accent1>
          <a:srgbClr val="CC0000"/>
        </a:accent1>
        <a:accent2>
          <a:srgbClr val="808080"/>
        </a:accent2>
        <a:accent3>
          <a:srgbClr val="FFFFFF"/>
        </a:accent3>
        <a:accent4>
          <a:srgbClr val="252527"/>
        </a:accent4>
        <a:accent5>
          <a:srgbClr val="E2AAAA"/>
        </a:accent5>
        <a:accent6>
          <a:srgbClr val="737373"/>
        </a:accent6>
        <a:hlink>
          <a:srgbClr val="FF51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Служебные слайды">
  <a:themeElements>
    <a:clrScheme name="ШАБЛОН ПРЕЗЕНТАЦИИ_КОРПОРАТИВНЫЙ СТАНДАРТ 2">
      <a:dk1>
        <a:srgbClr val="2D2D30"/>
      </a:dk1>
      <a:lt1>
        <a:srgbClr val="FFFFFF"/>
      </a:lt1>
      <a:dk2>
        <a:srgbClr val="CC0000"/>
      </a:dk2>
      <a:lt2>
        <a:srgbClr val="969696"/>
      </a:lt2>
      <a:accent1>
        <a:srgbClr val="CC0000"/>
      </a:accent1>
      <a:accent2>
        <a:srgbClr val="808080"/>
      </a:accent2>
      <a:accent3>
        <a:srgbClr val="FFFFFF"/>
      </a:accent3>
      <a:accent4>
        <a:srgbClr val="252527"/>
      </a:accent4>
      <a:accent5>
        <a:srgbClr val="E2AAAA"/>
      </a:accent5>
      <a:accent6>
        <a:srgbClr val="737373"/>
      </a:accent6>
      <a:hlink>
        <a:srgbClr val="FF9900"/>
      </a:hlink>
      <a:folHlink>
        <a:srgbClr val="C0C0C0"/>
      </a:folHlink>
    </a:clrScheme>
    <a:fontScheme name="ШАБЛОН ПРЕЗЕНТАЦИИ_КОРПОРАТИВНЫЙ СТАНДАР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rgbClr val="BE00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rgbClr val="BE00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ШАБЛОН ПРЕЗЕНТАЦИИ_КОРПОРАТИВНЫЙ СТАНДАРТ 1">
        <a:dk1>
          <a:srgbClr val="2D2D30"/>
        </a:dk1>
        <a:lt1>
          <a:srgbClr val="FFFFFF"/>
        </a:lt1>
        <a:dk2>
          <a:srgbClr val="CC0000"/>
        </a:dk2>
        <a:lt2>
          <a:srgbClr val="969696"/>
        </a:lt2>
        <a:accent1>
          <a:srgbClr val="CC0000"/>
        </a:accent1>
        <a:accent2>
          <a:srgbClr val="808080"/>
        </a:accent2>
        <a:accent3>
          <a:srgbClr val="FFFFFF"/>
        </a:accent3>
        <a:accent4>
          <a:srgbClr val="252527"/>
        </a:accent4>
        <a:accent5>
          <a:srgbClr val="E2AAAA"/>
        </a:accent5>
        <a:accent6>
          <a:srgbClr val="737373"/>
        </a:accent6>
        <a:hlink>
          <a:srgbClr val="FF51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ПРЕЗЕНТАЦИИ_КОРПОРАТИВНЫЙ СТАНДАРТ 2">
        <a:dk1>
          <a:srgbClr val="2D2D30"/>
        </a:dk1>
        <a:lt1>
          <a:srgbClr val="FFFFFF"/>
        </a:lt1>
        <a:dk2>
          <a:srgbClr val="CC0000"/>
        </a:dk2>
        <a:lt2>
          <a:srgbClr val="969696"/>
        </a:lt2>
        <a:accent1>
          <a:srgbClr val="CC0000"/>
        </a:accent1>
        <a:accent2>
          <a:srgbClr val="808080"/>
        </a:accent2>
        <a:accent3>
          <a:srgbClr val="FFFFFF"/>
        </a:accent3>
        <a:accent4>
          <a:srgbClr val="252527"/>
        </a:accent4>
        <a:accent5>
          <a:srgbClr val="E2AAAA"/>
        </a:accent5>
        <a:accent6>
          <a:srgbClr val="737373"/>
        </a:accent6>
        <a:hlink>
          <a:srgbClr val="FF990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ПРЕЗЕНТАЦИИ_КОРПОРАТИВНЫЙ СТАНДАРТ 3">
        <a:dk1>
          <a:srgbClr val="969696"/>
        </a:dk1>
        <a:lt1>
          <a:srgbClr val="FFFFFF"/>
        </a:lt1>
        <a:dk2>
          <a:srgbClr val="CC0000"/>
        </a:dk2>
        <a:lt2>
          <a:srgbClr val="FFFFFF"/>
        </a:lt2>
        <a:accent1>
          <a:srgbClr val="FBDF53"/>
        </a:accent1>
        <a:accent2>
          <a:srgbClr val="FF9966"/>
        </a:accent2>
        <a:accent3>
          <a:srgbClr val="E2AAAA"/>
        </a:accent3>
        <a:accent4>
          <a:srgbClr val="DADADA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КОРПОРАТИВНАЯ ПРЕЗЕНТАЦИЯ</Template>
  <TotalTime>5158</TotalTime>
  <Words>2469</Words>
  <Application>Microsoft Office PowerPoint</Application>
  <PresentationFormat>Произвольный</PresentationFormat>
  <Paragraphs>765</Paragraphs>
  <Slides>45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Связи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2" baseType="lpstr">
      <vt:lpstr>КОРПОРАТИВНАЯ ПРЕЗЕНТАЦИЯ</vt:lpstr>
      <vt:lpstr>Стандартная обложка презентаций</vt:lpstr>
      <vt:lpstr>КОРПОРАТИВНАЯ ПРЕЗЕНТАЦИЯ. ШАБЛОН 1</vt:lpstr>
      <vt:lpstr>КОРПОРАТИВНАЯ ПРЕЗЕНТАЦИЯ. ШАБЛОН 2</vt:lpstr>
      <vt:lpstr>Разделительный оист презентации</vt:lpstr>
      <vt:lpstr>Служебные слайды</vt:lpstr>
      <vt:lpstr>C:\Documents and Settings\DMikhaylov\Local Settings\Temporary Internet Files\Content.Outlook\TXIUTP2K\31 08 2011 (6).xlsx!Notes![31 08 2011 (6).xlsx]Notes Диаграмма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Отзывная нота с глубоким дисконтом</vt:lpstr>
      <vt:lpstr>Мультибарьерная отзывная нота</vt:lpstr>
      <vt:lpstr>Презентация PowerPoint</vt:lpstr>
      <vt:lpstr>СТАТИСТИКА ПО СТРУКТУРНЫМ НОТАМ</vt:lpstr>
      <vt:lpstr>ПРИНЦИП РАБОТЫ РАДУЖНОЙ СТРАТЕГИИ</vt:lpstr>
      <vt:lpstr>УСЛОВИЯ НОТЫ</vt:lpstr>
      <vt:lpstr>РЕЗУЛЬТАТЫ БЭКТЕСТА</vt:lpstr>
      <vt:lpstr>СТРУКТУРИРОВАННЫЕ ПРОДУКТЫ РИСКИ - КОНЦЕНТРАЦИИ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vpogosyan</dc:creator>
  <cp:lastModifiedBy>Слава</cp:lastModifiedBy>
  <cp:revision>77</cp:revision>
  <cp:lastPrinted>2004-05-18T09:44:15Z</cp:lastPrinted>
  <dcterms:created xsi:type="dcterms:W3CDTF">2011-05-14T14:18:02Z</dcterms:created>
  <dcterms:modified xsi:type="dcterms:W3CDTF">2012-02-02T11:58:22Z</dcterms:modified>
</cp:coreProperties>
</file>